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3" r:id="rId2"/>
    <p:sldId id="366" r:id="rId3"/>
    <p:sldId id="364" r:id="rId4"/>
    <p:sldId id="367" r:id="rId5"/>
    <p:sldId id="368" r:id="rId6"/>
    <p:sldId id="370" r:id="rId7"/>
    <p:sldId id="369" r:id="rId8"/>
    <p:sldId id="371" r:id="rId9"/>
    <p:sldId id="372" r:id="rId10"/>
    <p:sldId id="373" r:id="rId11"/>
    <p:sldId id="375" r:id="rId12"/>
    <p:sldId id="374" r:id="rId13"/>
    <p:sldId id="365" r:id="rId14"/>
    <p:sldId id="376" r:id="rId15"/>
    <p:sldId id="377" r:id="rId16"/>
    <p:sldId id="378" r:id="rId17"/>
    <p:sldId id="380" r:id="rId18"/>
    <p:sldId id="379" r:id="rId19"/>
    <p:sldId id="3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2F528F"/>
    <a:srgbClr val="4472C4"/>
    <a:srgbClr val="FFFFFF"/>
    <a:srgbClr val="FF09B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6" autoAdjust="0"/>
    <p:restoredTop sz="94660"/>
  </p:normalViewPr>
  <p:slideViewPr>
    <p:cSldViewPr snapToGrid="0">
      <p:cViewPr varScale="1">
        <p:scale>
          <a:sx n="99" d="100"/>
          <a:sy n="99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activeX1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326D-1E42-4EDC-AAAF-69BF8AC2B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57913-2EB3-4BAF-9F55-07CF6D74F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1C976-E72B-42AB-A292-8318CCC8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2563-C750-4522-B939-33C4D879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F4FF-FE63-4780-94BF-062B5763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1982-63F7-4DE2-BE2A-F105BAAD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944FF-6AF4-4949-82CE-A660038C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4AE6A-6447-4995-B473-87A09E9C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056E-56D7-4CDF-AB70-8C62F9FC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7A7E0-BB5B-4A7F-ADC6-413515D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6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AC5C4-1C61-4805-AFFB-BE113A0D1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A4157-879C-43DD-88C6-403C1D859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DEF2-D943-410E-92A9-5DA2DF80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0E607-1704-4A19-AA1F-0191D8E8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83840-8E66-458F-8EAE-9CA18A17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152C-045F-40DA-AF76-1C8A1642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5396-6E32-4352-A09D-23B64E7B5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6BEBA-93D2-4B4B-93BB-EF83B5C2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AE5-AE84-4D59-B4F2-F7C50FC4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72ECC-4CCA-4A47-95A7-7817C60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B6B0-075F-4F9F-92B3-E15FD876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38269-3410-4A8A-A7FA-14117249F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709B7-9086-4ED4-AAB5-ED4D5EE0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2EDC3-E6A3-41AB-B5D6-5373C945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FC01-F8AA-4BF0-B784-563D729E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4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AFC3-9C72-4026-8562-D53C5C05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B584-E002-4056-B423-4E6DAB594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5BE9D-8490-43B6-A687-FB084EF26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A42FE-E12C-4695-AD10-3A459F6E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BD410-774E-43CA-B262-AAC3AE6C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67926-2C07-4BE3-ABD9-557D69B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8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6A4A-50E5-4C84-93DF-E5E3BBC4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292BA-CEF0-41EB-B037-C56608B3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74BA9-B7CA-47E6-8E00-B899A0221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B7448-1907-4556-BB6C-FEA9EA628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6DF82-5628-4DB7-B49C-58052824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B679-2DD6-4BBD-A726-7F50AE89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2192-A6B9-49F2-B8A3-067533C5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E0C66-3452-45C3-ABA9-D7B8D6AF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37A4-7B3E-4515-AF4D-60300B8E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A5E3A-B846-4683-8F68-E4580DFF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6A06A-C3E3-43EE-A051-E9237EE9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9F37A-8224-4F47-83F9-F5797CBB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0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0AAE-889F-46F0-8D4F-042A99DC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21F99-11AE-423A-923B-EC050FA2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CAC09-A411-4818-9765-BBACF720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5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8D1-EF55-414A-A403-0E95E0E1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B02E-6662-4173-A2E2-02E34002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2CABB-C921-4DA9-9219-5F45C7545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39378-10A2-47D0-B832-A73BA451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2A1C2-1086-4A38-A7C0-AD9EBB68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A4F44-DACF-44D7-A84D-B035FDF5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5B8F-9BF9-4379-AEB3-89E642C9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1159E-2F50-4A0F-8BF7-CE26D580F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F9D6C-A83D-4533-9831-608762B8F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1A46D-3F09-42FE-9A7F-587634AE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1EEFE-ED37-492E-9B58-D6425892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F9960-860D-4557-A95E-185A52C0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9C9EC-4E60-406D-826E-68B17F1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10DD6-D50C-4D4C-9D17-C7DE90A3F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8DE1-2BFD-4E35-A11D-A28E35A41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542FA-ACF8-44DD-BF99-719C56F3FEF8}" type="datetimeFigureOut">
              <a:rPr lang="en-US" smtClean="0"/>
              <a:t>9/20/2023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DD614-42FA-44AA-9A80-F7921BCD8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AC7C-AD3F-423A-AA5F-17AD28B02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g"/><Relationship Id="rId39" Type="http://schemas.openxmlformats.org/officeDocument/2006/relationships/image" Target="../media/image38.jpg"/><Relationship Id="rId21" Type="http://schemas.openxmlformats.org/officeDocument/2006/relationships/image" Target="../media/image20.png"/><Relationship Id="rId34" Type="http://schemas.openxmlformats.org/officeDocument/2006/relationships/image" Target="../media/image33.jpeg"/><Relationship Id="rId42" Type="http://schemas.openxmlformats.org/officeDocument/2006/relationships/image" Target="../media/image41.jp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6" Type="http://schemas.openxmlformats.org/officeDocument/2006/relationships/image" Target="../media/image15.jpeg"/><Relationship Id="rId20" Type="http://schemas.openxmlformats.org/officeDocument/2006/relationships/image" Target="../media/image19.jpg"/><Relationship Id="rId29" Type="http://schemas.openxmlformats.org/officeDocument/2006/relationships/image" Target="../media/image28.jpeg"/><Relationship Id="rId41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24" Type="http://schemas.openxmlformats.org/officeDocument/2006/relationships/image" Target="../media/image23.png"/><Relationship Id="rId32" Type="http://schemas.openxmlformats.org/officeDocument/2006/relationships/image" Target="../media/image31.jpg"/><Relationship Id="rId37" Type="http://schemas.openxmlformats.org/officeDocument/2006/relationships/image" Target="../media/image36.jpeg"/><Relationship Id="rId40" Type="http://schemas.openxmlformats.org/officeDocument/2006/relationships/image" Target="../media/image39.pn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36" Type="http://schemas.openxmlformats.org/officeDocument/2006/relationships/image" Target="../media/image35.png"/><Relationship Id="rId10" Type="http://schemas.openxmlformats.org/officeDocument/2006/relationships/image" Target="../media/image9.jpeg"/><Relationship Id="rId19" Type="http://schemas.openxmlformats.org/officeDocument/2006/relationships/image" Target="../media/image18.jpg"/><Relationship Id="rId31" Type="http://schemas.openxmlformats.org/officeDocument/2006/relationships/image" Target="../media/image30.pn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Relationship Id="rId43" Type="http://schemas.openxmlformats.org/officeDocument/2006/relationships/image" Target="../media/image42.jpg"/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5" Type="http://schemas.openxmlformats.org/officeDocument/2006/relationships/image" Target="../media/image24.jpg"/><Relationship Id="rId33" Type="http://schemas.openxmlformats.org/officeDocument/2006/relationships/image" Target="../media/image32.jpg"/><Relationship Id="rId38" Type="http://schemas.openxmlformats.org/officeDocument/2006/relationships/image" Target="../media/image3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eg"/><Relationship Id="rId13" Type="http://schemas.openxmlformats.org/officeDocument/2006/relationships/image" Target="../media/image186.png"/><Relationship Id="rId18" Type="http://schemas.openxmlformats.org/officeDocument/2006/relationships/image" Target="../media/image190.png"/><Relationship Id="rId3" Type="http://schemas.openxmlformats.org/officeDocument/2006/relationships/image" Target="../media/image177.jpg"/><Relationship Id="rId7" Type="http://schemas.openxmlformats.org/officeDocument/2006/relationships/image" Target="../media/image180.jpg"/><Relationship Id="rId12" Type="http://schemas.openxmlformats.org/officeDocument/2006/relationships/image" Target="../media/image185.jpg"/><Relationship Id="rId17" Type="http://schemas.openxmlformats.org/officeDocument/2006/relationships/image" Target="../media/image189.png"/><Relationship Id="rId2" Type="http://schemas.openxmlformats.org/officeDocument/2006/relationships/image" Target="../media/image176.jpg"/><Relationship Id="rId16" Type="http://schemas.openxmlformats.org/officeDocument/2006/relationships/image" Target="../media/image188.jpg"/><Relationship Id="rId20" Type="http://schemas.openxmlformats.org/officeDocument/2006/relationships/image" Target="../media/image1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g"/><Relationship Id="rId11" Type="http://schemas.openxmlformats.org/officeDocument/2006/relationships/image" Target="../media/image184.jpeg"/><Relationship Id="rId5" Type="http://schemas.openxmlformats.org/officeDocument/2006/relationships/image" Target="../media/image38.jpg"/><Relationship Id="rId15" Type="http://schemas.openxmlformats.org/officeDocument/2006/relationships/image" Target="../media/image187.png"/><Relationship Id="rId10" Type="http://schemas.openxmlformats.org/officeDocument/2006/relationships/image" Target="../media/image183.jpg"/><Relationship Id="rId19" Type="http://schemas.openxmlformats.org/officeDocument/2006/relationships/image" Target="../media/image191.jpg"/><Relationship Id="rId4" Type="http://schemas.openxmlformats.org/officeDocument/2006/relationships/image" Target="../media/image178.png"/><Relationship Id="rId9" Type="http://schemas.openxmlformats.org/officeDocument/2006/relationships/image" Target="../media/image182.jpg"/><Relationship Id="rId14" Type="http://schemas.openxmlformats.org/officeDocument/2006/relationships/image" Target="../media/image8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g"/><Relationship Id="rId13" Type="http://schemas.openxmlformats.org/officeDocument/2006/relationships/image" Target="../media/image197.jpg"/><Relationship Id="rId3" Type="http://schemas.openxmlformats.org/officeDocument/2006/relationships/image" Target="../media/image38.jpg"/><Relationship Id="rId7" Type="http://schemas.openxmlformats.org/officeDocument/2006/relationships/image" Target="../media/image192.jpeg"/><Relationship Id="rId12" Type="http://schemas.openxmlformats.org/officeDocument/2006/relationships/image" Target="../media/image196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jpg"/><Relationship Id="rId11" Type="http://schemas.openxmlformats.org/officeDocument/2006/relationships/image" Target="../media/image195.png"/><Relationship Id="rId5" Type="http://schemas.openxmlformats.org/officeDocument/2006/relationships/image" Target="../media/image180.jpg"/><Relationship Id="rId10" Type="http://schemas.openxmlformats.org/officeDocument/2006/relationships/image" Target="../media/image194.jpg"/><Relationship Id="rId4" Type="http://schemas.openxmlformats.org/officeDocument/2006/relationships/image" Target="../media/image179.jpg"/><Relationship Id="rId9" Type="http://schemas.openxmlformats.org/officeDocument/2006/relationships/image" Target="../media/image19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8.png"/><Relationship Id="rId4" Type="http://schemas.openxmlformats.org/officeDocument/2006/relationships/image" Target="../media/image18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3" Type="http://schemas.openxmlformats.org/officeDocument/2006/relationships/image" Target="../media/image200.jpeg"/><Relationship Id="rId7" Type="http://schemas.openxmlformats.org/officeDocument/2006/relationships/image" Target="../media/image204.pn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png"/><Relationship Id="rId5" Type="http://schemas.openxmlformats.org/officeDocument/2006/relationships/image" Target="../media/image202.png"/><Relationship Id="rId10" Type="http://schemas.openxmlformats.org/officeDocument/2006/relationships/image" Target="../media/image207.jpeg"/><Relationship Id="rId4" Type="http://schemas.openxmlformats.org/officeDocument/2006/relationships/image" Target="../media/image201.jpg"/><Relationship Id="rId9" Type="http://schemas.openxmlformats.org/officeDocument/2006/relationships/image" Target="../media/image206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jpg"/><Relationship Id="rId3" Type="http://schemas.openxmlformats.org/officeDocument/2006/relationships/image" Target="../media/image209.jpg"/><Relationship Id="rId7" Type="http://schemas.openxmlformats.org/officeDocument/2006/relationships/image" Target="../media/image73.jp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jpg"/><Relationship Id="rId5" Type="http://schemas.openxmlformats.org/officeDocument/2006/relationships/image" Target="../media/image201.jpg"/><Relationship Id="rId4" Type="http://schemas.openxmlformats.org/officeDocument/2006/relationships/image" Target="../media/image210.png"/><Relationship Id="rId9" Type="http://schemas.openxmlformats.org/officeDocument/2006/relationships/image" Target="../media/image2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217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jpg"/><Relationship Id="rId5" Type="http://schemas.openxmlformats.org/officeDocument/2006/relationships/image" Target="../media/image215.jpeg"/><Relationship Id="rId4" Type="http://schemas.openxmlformats.org/officeDocument/2006/relationships/image" Target="../media/image214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.jpg"/><Relationship Id="rId3" Type="http://schemas.openxmlformats.org/officeDocument/2006/relationships/image" Target="../media/image219.jpg"/><Relationship Id="rId7" Type="http://schemas.openxmlformats.org/officeDocument/2006/relationships/image" Target="../media/image223.png"/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.jpg"/><Relationship Id="rId11" Type="http://schemas.openxmlformats.org/officeDocument/2006/relationships/image" Target="../media/image227.jpg"/><Relationship Id="rId5" Type="http://schemas.openxmlformats.org/officeDocument/2006/relationships/image" Target="../media/image221.jpg"/><Relationship Id="rId10" Type="http://schemas.openxmlformats.org/officeDocument/2006/relationships/image" Target="../media/image226.jpg"/><Relationship Id="rId4" Type="http://schemas.openxmlformats.org/officeDocument/2006/relationships/image" Target="../media/image220.jpg"/><Relationship Id="rId9" Type="http://schemas.openxmlformats.org/officeDocument/2006/relationships/image" Target="../media/image225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jpg"/><Relationship Id="rId3" Type="http://schemas.openxmlformats.org/officeDocument/2006/relationships/image" Target="../media/image229.jpeg"/><Relationship Id="rId7" Type="http://schemas.openxmlformats.org/officeDocument/2006/relationships/image" Target="../media/image233.png"/><Relationship Id="rId12" Type="http://schemas.openxmlformats.org/officeDocument/2006/relationships/image" Target="../media/image237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11" Type="http://schemas.openxmlformats.org/officeDocument/2006/relationships/image" Target="../media/image236.jpg"/><Relationship Id="rId5" Type="http://schemas.openxmlformats.org/officeDocument/2006/relationships/image" Target="../media/image231.png"/><Relationship Id="rId10" Type="http://schemas.openxmlformats.org/officeDocument/2006/relationships/image" Target="../media/image204.png"/><Relationship Id="rId4" Type="http://schemas.openxmlformats.org/officeDocument/2006/relationships/image" Target="../media/image230.jpeg"/><Relationship Id="rId9" Type="http://schemas.openxmlformats.org/officeDocument/2006/relationships/image" Target="../media/image235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g"/><Relationship Id="rId3" Type="http://schemas.openxmlformats.org/officeDocument/2006/relationships/image" Target="../media/image238.jpg"/><Relationship Id="rId7" Type="http://schemas.openxmlformats.org/officeDocument/2006/relationships/image" Target="../media/image241.jp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jpg"/><Relationship Id="rId5" Type="http://schemas.openxmlformats.org/officeDocument/2006/relationships/image" Target="../media/image239.jpg"/><Relationship Id="rId4" Type="http://schemas.openxmlformats.org/officeDocument/2006/relationships/image" Target="../media/image9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44.jpg"/><Relationship Id="rId7" Type="http://schemas.openxmlformats.org/officeDocument/2006/relationships/image" Target="../media/image48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11" Type="http://schemas.openxmlformats.org/officeDocument/2006/relationships/image" Target="../media/image52.jp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jpeg"/><Relationship Id="rId18" Type="http://schemas.openxmlformats.org/officeDocument/2006/relationships/image" Target="../media/image69.jpeg"/><Relationship Id="rId26" Type="http://schemas.openxmlformats.org/officeDocument/2006/relationships/image" Target="../media/image76.jpeg"/><Relationship Id="rId3" Type="http://schemas.openxmlformats.org/officeDocument/2006/relationships/image" Target="../media/image54.jpg"/><Relationship Id="rId21" Type="http://schemas.openxmlformats.org/officeDocument/2006/relationships/image" Target="../media/image52.jpg"/><Relationship Id="rId7" Type="http://schemas.openxmlformats.org/officeDocument/2006/relationships/image" Target="../media/image58.jpg"/><Relationship Id="rId12" Type="http://schemas.openxmlformats.org/officeDocument/2006/relationships/image" Target="../media/image63.jpeg"/><Relationship Id="rId17" Type="http://schemas.openxmlformats.org/officeDocument/2006/relationships/image" Target="../media/image68.png"/><Relationship Id="rId25" Type="http://schemas.openxmlformats.org/officeDocument/2006/relationships/image" Target="../media/image75.jpg"/><Relationship Id="rId2" Type="http://schemas.openxmlformats.org/officeDocument/2006/relationships/image" Target="../media/image53.png"/><Relationship Id="rId16" Type="http://schemas.openxmlformats.org/officeDocument/2006/relationships/image" Target="../media/image67.jpeg"/><Relationship Id="rId20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image" Target="../media/image62.jpeg"/><Relationship Id="rId24" Type="http://schemas.openxmlformats.org/officeDocument/2006/relationships/image" Target="../media/image74.png"/><Relationship Id="rId5" Type="http://schemas.openxmlformats.org/officeDocument/2006/relationships/image" Target="../media/image56.jpg"/><Relationship Id="rId15" Type="http://schemas.openxmlformats.org/officeDocument/2006/relationships/image" Target="../media/image66.png"/><Relationship Id="rId23" Type="http://schemas.openxmlformats.org/officeDocument/2006/relationships/image" Target="../media/image73.jpg"/><Relationship Id="rId28" Type="http://schemas.openxmlformats.org/officeDocument/2006/relationships/image" Target="../media/image78.jpg"/><Relationship Id="rId10" Type="http://schemas.openxmlformats.org/officeDocument/2006/relationships/image" Target="../media/image61.png"/><Relationship Id="rId19" Type="http://schemas.openxmlformats.org/officeDocument/2006/relationships/image" Target="../media/image70.jpg"/><Relationship Id="rId4" Type="http://schemas.openxmlformats.org/officeDocument/2006/relationships/image" Target="../media/image55.jpg"/><Relationship Id="rId9" Type="http://schemas.openxmlformats.org/officeDocument/2006/relationships/image" Target="../media/image60.jpg"/><Relationship Id="rId14" Type="http://schemas.openxmlformats.org/officeDocument/2006/relationships/image" Target="../media/image65.png"/><Relationship Id="rId22" Type="http://schemas.openxmlformats.org/officeDocument/2006/relationships/image" Target="../media/image72.jpg"/><Relationship Id="rId27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13" Type="http://schemas.openxmlformats.org/officeDocument/2006/relationships/image" Target="../media/image85.png"/><Relationship Id="rId18" Type="http://schemas.openxmlformats.org/officeDocument/2006/relationships/image" Target="../media/image89.jpg"/><Relationship Id="rId3" Type="http://schemas.openxmlformats.org/officeDocument/2006/relationships/control" Target="../activeX/activeX2.xml"/><Relationship Id="rId21" Type="http://schemas.openxmlformats.org/officeDocument/2006/relationships/image" Target="../media/image81.wmf"/><Relationship Id="rId7" Type="http://schemas.openxmlformats.org/officeDocument/2006/relationships/image" Target="../media/image75.jpg"/><Relationship Id="rId12" Type="http://schemas.openxmlformats.org/officeDocument/2006/relationships/image" Target="../media/image84.png"/><Relationship Id="rId17" Type="http://schemas.openxmlformats.org/officeDocument/2006/relationships/image" Target="../media/image88.png"/><Relationship Id="rId2" Type="http://schemas.openxmlformats.org/officeDocument/2006/relationships/control" Target="../activeX/activeX1.xml"/><Relationship Id="rId16" Type="http://schemas.openxmlformats.org/officeDocument/2006/relationships/image" Target="../media/image87.jpg"/><Relationship Id="rId20" Type="http://schemas.openxmlformats.org/officeDocument/2006/relationships/image" Target="../media/image80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77.png"/><Relationship Id="rId11" Type="http://schemas.openxmlformats.org/officeDocument/2006/relationships/image" Target="../media/image83.jp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86.png"/><Relationship Id="rId10" Type="http://schemas.openxmlformats.org/officeDocument/2006/relationships/image" Target="../media/image82.jpg"/><Relationship Id="rId19" Type="http://schemas.openxmlformats.org/officeDocument/2006/relationships/image" Target="../media/image79.wmf"/><Relationship Id="rId4" Type="http://schemas.openxmlformats.org/officeDocument/2006/relationships/control" Target="../activeX/activeX3.xml"/><Relationship Id="rId9" Type="http://schemas.openxmlformats.org/officeDocument/2006/relationships/image" Target="../media/image78.jpg"/><Relationship Id="rId14" Type="http://schemas.openxmlformats.org/officeDocument/2006/relationships/image" Target="../media/image5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13" Type="http://schemas.openxmlformats.org/officeDocument/2006/relationships/image" Target="../media/image100.jpg"/><Relationship Id="rId18" Type="http://schemas.openxmlformats.org/officeDocument/2006/relationships/image" Target="../media/image105.jpg"/><Relationship Id="rId26" Type="http://schemas.openxmlformats.org/officeDocument/2006/relationships/image" Target="../media/image113.jpg"/><Relationship Id="rId3" Type="http://schemas.openxmlformats.org/officeDocument/2006/relationships/image" Target="../media/image90.jpg"/><Relationship Id="rId21" Type="http://schemas.openxmlformats.org/officeDocument/2006/relationships/image" Target="../media/image108.png"/><Relationship Id="rId7" Type="http://schemas.openxmlformats.org/officeDocument/2006/relationships/image" Target="../media/image94.jpg"/><Relationship Id="rId12" Type="http://schemas.openxmlformats.org/officeDocument/2006/relationships/image" Target="../media/image99.jpg"/><Relationship Id="rId17" Type="http://schemas.openxmlformats.org/officeDocument/2006/relationships/image" Target="../media/image104.jpg"/><Relationship Id="rId25" Type="http://schemas.openxmlformats.org/officeDocument/2006/relationships/image" Target="../media/image112.jpg"/><Relationship Id="rId2" Type="http://schemas.openxmlformats.org/officeDocument/2006/relationships/image" Target="../media/image89.jpg"/><Relationship Id="rId16" Type="http://schemas.openxmlformats.org/officeDocument/2006/relationships/image" Target="../media/image103.jpg"/><Relationship Id="rId20" Type="http://schemas.openxmlformats.org/officeDocument/2006/relationships/image" Target="../media/image107.jpg"/><Relationship Id="rId29" Type="http://schemas.openxmlformats.org/officeDocument/2006/relationships/image" Target="../media/image1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11" Type="http://schemas.openxmlformats.org/officeDocument/2006/relationships/image" Target="../media/image98.jpg"/><Relationship Id="rId24" Type="http://schemas.openxmlformats.org/officeDocument/2006/relationships/image" Target="../media/image111.jpg"/><Relationship Id="rId5" Type="http://schemas.openxmlformats.org/officeDocument/2006/relationships/image" Target="../media/image92.jpg"/><Relationship Id="rId15" Type="http://schemas.openxmlformats.org/officeDocument/2006/relationships/image" Target="../media/image102.jpg"/><Relationship Id="rId23" Type="http://schemas.openxmlformats.org/officeDocument/2006/relationships/image" Target="../media/image110.gif"/><Relationship Id="rId28" Type="http://schemas.openxmlformats.org/officeDocument/2006/relationships/image" Target="../media/image38.jpg"/><Relationship Id="rId10" Type="http://schemas.openxmlformats.org/officeDocument/2006/relationships/image" Target="../media/image97.jpg"/><Relationship Id="rId19" Type="http://schemas.openxmlformats.org/officeDocument/2006/relationships/image" Target="../media/image106.jpg"/><Relationship Id="rId4" Type="http://schemas.openxmlformats.org/officeDocument/2006/relationships/image" Target="../media/image91.png"/><Relationship Id="rId9" Type="http://schemas.openxmlformats.org/officeDocument/2006/relationships/image" Target="../media/image96.jpg"/><Relationship Id="rId14" Type="http://schemas.openxmlformats.org/officeDocument/2006/relationships/image" Target="../media/image101.jpg"/><Relationship Id="rId22" Type="http://schemas.openxmlformats.org/officeDocument/2006/relationships/image" Target="../media/image109.png"/><Relationship Id="rId27" Type="http://schemas.openxmlformats.org/officeDocument/2006/relationships/image" Target="../media/image114.png"/><Relationship Id="rId30" Type="http://schemas.openxmlformats.org/officeDocument/2006/relationships/image" Target="../media/image1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g"/><Relationship Id="rId13" Type="http://schemas.openxmlformats.org/officeDocument/2006/relationships/image" Target="../media/image128.png"/><Relationship Id="rId18" Type="http://schemas.openxmlformats.org/officeDocument/2006/relationships/image" Target="../media/image133.jpg"/><Relationship Id="rId3" Type="http://schemas.openxmlformats.org/officeDocument/2006/relationships/image" Target="../media/image118.jpg"/><Relationship Id="rId7" Type="http://schemas.openxmlformats.org/officeDocument/2006/relationships/image" Target="../media/image122.jpg"/><Relationship Id="rId12" Type="http://schemas.openxmlformats.org/officeDocument/2006/relationships/image" Target="../media/image127.jpg"/><Relationship Id="rId17" Type="http://schemas.openxmlformats.org/officeDocument/2006/relationships/image" Target="../media/image132.jpg"/><Relationship Id="rId2" Type="http://schemas.openxmlformats.org/officeDocument/2006/relationships/image" Target="../media/image117.jpg"/><Relationship Id="rId16" Type="http://schemas.openxmlformats.org/officeDocument/2006/relationships/image" Target="../media/image131.jp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11" Type="http://schemas.openxmlformats.org/officeDocument/2006/relationships/image" Target="../media/image126.png"/><Relationship Id="rId5" Type="http://schemas.openxmlformats.org/officeDocument/2006/relationships/image" Target="../media/image120.jpg"/><Relationship Id="rId15" Type="http://schemas.openxmlformats.org/officeDocument/2006/relationships/image" Target="../media/image130.png"/><Relationship Id="rId10" Type="http://schemas.openxmlformats.org/officeDocument/2006/relationships/image" Target="../media/image125.jpg"/><Relationship Id="rId19" Type="http://schemas.openxmlformats.org/officeDocument/2006/relationships/image" Target="../media/image134.jpg"/><Relationship Id="rId4" Type="http://schemas.openxmlformats.org/officeDocument/2006/relationships/image" Target="../media/image119.jpg"/><Relationship Id="rId9" Type="http://schemas.openxmlformats.org/officeDocument/2006/relationships/image" Target="../media/image124.jpg"/><Relationship Id="rId14" Type="http://schemas.openxmlformats.org/officeDocument/2006/relationships/image" Target="../media/image12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9.jpg"/><Relationship Id="rId18" Type="http://schemas.openxmlformats.org/officeDocument/2006/relationships/image" Target="../media/image154.png"/><Relationship Id="rId26" Type="http://schemas.openxmlformats.org/officeDocument/2006/relationships/image" Target="../media/image161.jpg"/><Relationship Id="rId3" Type="http://schemas.openxmlformats.org/officeDocument/2006/relationships/image" Target="../media/image139.jpg"/><Relationship Id="rId21" Type="http://schemas.openxmlformats.org/officeDocument/2006/relationships/image" Target="../media/image156.jpg"/><Relationship Id="rId7" Type="http://schemas.openxmlformats.org/officeDocument/2006/relationships/image" Target="../media/image143.jpg"/><Relationship Id="rId12" Type="http://schemas.openxmlformats.org/officeDocument/2006/relationships/image" Target="../media/image148.jpg"/><Relationship Id="rId17" Type="http://schemas.openxmlformats.org/officeDocument/2006/relationships/image" Target="../media/image153.png"/><Relationship Id="rId25" Type="http://schemas.openxmlformats.org/officeDocument/2006/relationships/image" Target="../media/image160.png"/><Relationship Id="rId2" Type="http://schemas.openxmlformats.org/officeDocument/2006/relationships/image" Target="../media/image53.png"/><Relationship Id="rId16" Type="http://schemas.openxmlformats.org/officeDocument/2006/relationships/image" Target="../media/image152.jpg"/><Relationship Id="rId20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jpg"/><Relationship Id="rId11" Type="http://schemas.openxmlformats.org/officeDocument/2006/relationships/image" Target="../media/image147.png"/><Relationship Id="rId24" Type="http://schemas.openxmlformats.org/officeDocument/2006/relationships/image" Target="../media/image159.jpg"/><Relationship Id="rId5" Type="http://schemas.openxmlformats.org/officeDocument/2006/relationships/image" Target="../media/image141.jpeg"/><Relationship Id="rId15" Type="http://schemas.openxmlformats.org/officeDocument/2006/relationships/image" Target="../media/image151.png"/><Relationship Id="rId23" Type="http://schemas.openxmlformats.org/officeDocument/2006/relationships/image" Target="../media/image158.jpg"/><Relationship Id="rId10" Type="http://schemas.openxmlformats.org/officeDocument/2006/relationships/image" Target="../media/image146.jpg"/><Relationship Id="rId19" Type="http://schemas.openxmlformats.org/officeDocument/2006/relationships/image" Target="../media/image129.jpg"/><Relationship Id="rId4" Type="http://schemas.openxmlformats.org/officeDocument/2006/relationships/image" Target="../media/image140.jpeg"/><Relationship Id="rId9" Type="http://schemas.openxmlformats.org/officeDocument/2006/relationships/image" Target="../media/image145.jpg"/><Relationship Id="rId14" Type="http://schemas.openxmlformats.org/officeDocument/2006/relationships/image" Target="../media/image150.png"/><Relationship Id="rId22" Type="http://schemas.openxmlformats.org/officeDocument/2006/relationships/image" Target="../media/image1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13" Type="http://schemas.openxmlformats.org/officeDocument/2006/relationships/image" Target="../media/image172.jpg"/><Relationship Id="rId3" Type="http://schemas.openxmlformats.org/officeDocument/2006/relationships/image" Target="../media/image162.png"/><Relationship Id="rId7" Type="http://schemas.openxmlformats.org/officeDocument/2006/relationships/image" Target="../media/image166.jpg"/><Relationship Id="rId12" Type="http://schemas.openxmlformats.org/officeDocument/2006/relationships/image" Target="../media/image171.png"/><Relationship Id="rId2" Type="http://schemas.openxmlformats.org/officeDocument/2006/relationships/image" Target="../media/image145.jpg"/><Relationship Id="rId16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g"/><Relationship Id="rId11" Type="http://schemas.openxmlformats.org/officeDocument/2006/relationships/image" Target="../media/image170.jpg"/><Relationship Id="rId5" Type="http://schemas.openxmlformats.org/officeDocument/2006/relationships/image" Target="../media/image164.jpg"/><Relationship Id="rId15" Type="http://schemas.openxmlformats.org/officeDocument/2006/relationships/image" Target="../media/image174.jpg"/><Relationship Id="rId10" Type="http://schemas.openxmlformats.org/officeDocument/2006/relationships/image" Target="../media/image169.jpg"/><Relationship Id="rId4" Type="http://schemas.openxmlformats.org/officeDocument/2006/relationships/image" Target="../media/image163.jpg"/><Relationship Id="rId9" Type="http://schemas.openxmlformats.org/officeDocument/2006/relationships/image" Target="../media/image168.jpg"/><Relationship Id="rId14" Type="http://schemas.openxmlformats.org/officeDocument/2006/relationships/image" Target="../media/image1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Box 206"/>
          <p:cNvSpPr txBox="1"/>
          <p:nvPr/>
        </p:nvSpPr>
        <p:spPr>
          <a:xfrm>
            <a:off x="8863253" y="1556640"/>
            <a:ext cx="1170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nonPoclieChariCfg.LAW</a:t>
            </a:r>
            <a:endParaRPr lang="en-US" sz="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65" y="5780162"/>
            <a:ext cx="625157" cy="871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72" y="4503196"/>
            <a:ext cx="605544" cy="91328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191545" y="2398017"/>
            <a:ext cx="4916245" cy="35500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412541" y="4868559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443024" y="4468116"/>
            <a:ext cx="419549" cy="228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7412541" y="3960098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412540" y="3503458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74022" y="4868559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785009" y="4868559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274022" y="3960097"/>
            <a:ext cx="858386" cy="7363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230988" y="3106235"/>
            <a:ext cx="930536" cy="73634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7430476" y="3091345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8230119" y="3070182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8230119" y="3438352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057" y="4815168"/>
            <a:ext cx="602483" cy="605173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8694490" y="3070181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>
            <a:off x="9273614" y="2566422"/>
            <a:ext cx="10758" cy="31304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9284372" y="2738545"/>
            <a:ext cx="1792" cy="61133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8068758" y="2415815"/>
            <a:ext cx="1045281" cy="3227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6274022" y="2415815"/>
            <a:ext cx="708719" cy="3227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7060690" y="2407730"/>
            <a:ext cx="687849" cy="32273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7668484" y="2852620"/>
            <a:ext cx="754831" cy="129092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861671" y="2863901"/>
            <a:ext cx="368448" cy="45719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25" y="4884347"/>
            <a:ext cx="642316" cy="355188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40" y="4904339"/>
            <a:ext cx="682418" cy="454118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97180" y="4692609"/>
            <a:ext cx="763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60973" y="4501297"/>
            <a:ext cx="618509" cy="899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638481" y="4815168"/>
            <a:ext cx="603060" cy="5856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2670862" y="4884347"/>
            <a:ext cx="1360787" cy="4741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688958" y="4959836"/>
            <a:ext cx="2523375" cy="3778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968272" y="4059631"/>
            <a:ext cx="18598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/>
              <a:t>Jonathan Kiefer  </a:t>
            </a:r>
            <a:r>
              <a:rPr lang="en-US" sz="1000" strike="sngStrike" dirty="0" err="1"/>
              <a:t>cyanea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oakland</a:t>
            </a:r>
            <a:endParaRPr lang="en-US" sz="1000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006" y="4095513"/>
            <a:ext cx="750346" cy="750346"/>
          </a:xfrm>
          <a:prstGeom prst="rect">
            <a:avLst/>
          </a:prstGeom>
        </p:spPr>
      </p:pic>
      <p:cxnSp>
        <p:nvCxnSpPr>
          <p:cNvPr id="64" name="Straight Arrow Connector 63"/>
          <p:cNvCxnSpPr/>
          <p:nvPr/>
        </p:nvCxnSpPr>
        <p:spPr>
          <a:xfrm flipV="1">
            <a:off x="4701092" y="3534447"/>
            <a:ext cx="2708686" cy="22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8454015" y="1830112"/>
            <a:ext cx="480949" cy="462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8423315" y="2288384"/>
            <a:ext cx="480949" cy="4625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>
            <a:endCxn id="65" idx="0"/>
          </p:cNvCxnSpPr>
          <p:nvPr/>
        </p:nvCxnSpPr>
        <p:spPr>
          <a:xfrm flipH="1">
            <a:off x="8694490" y="1172584"/>
            <a:ext cx="651396" cy="657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531275" y="881213"/>
            <a:ext cx="11528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find the communist</a:t>
            </a:r>
          </a:p>
        </p:txBody>
      </p:sp>
      <p:cxnSp>
        <p:nvCxnSpPr>
          <p:cNvPr id="71" name="Straight Arrow Connector 70"/>
          <p:cNvCxnSpPr>
            <a:endCxn id="30" idx="1"/>
          </p:cNvCxnSpPr>
          <p:nvPr/>
        </p:nvCxnSpPr>
        <p:spPr>
          <a:xfrm flipH="1">
            <a:off x="7443024" y="2598695"/>
            <a:ext cx="1237128" cy="1983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9345885" y="1172584"/>
            <a:ext cx="421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David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034" y="4345574"/>
            <a:ext cx="164707" cy="164707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7989746" y="4369411"/>
            <a:ext cx="419549" cy="228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7250836" y="4394943"/>
            <a:ext cx="7100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Sarah </a:t>
            </a:r>
            <a:r>
              <a:rPr lang="en-US" sz="800" dirty="0" err="1"/>
              <a:t>Plattenburg</a:t>
            </a:r>
            <a:endParaRPr 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7663582" y="4407112"/>
            <a:ext cx="5357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Johenan</a:t>
            </a:r>
            <a:endParaRPr lang="en-US" sz="800" dirty="0"/>
          </a:p>
          <a:p>
            <a:r>
              <a:rPr lang="en-US" sz="800" dirty="0"/>
              <a:t>Kiefer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97136" y="2799157"/>
            <a:ext cx="186995" cy="140066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6196049" y="2437330"/>
            <a:ext cx="9009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James Chong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126102" y="4802372"/>
            <a:ext cx="715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Hercules Choy</a:t>
            </a:r>
          </a:p>
        </p:txBody>
      </p:sp>
      <p:sp>
        <p:nvSpPr>
          <p:cNvPr id="81" name="Rectangle 80"/>
          <p:cNvSpPr/>
          <p:nvPr/>
        </p:nvSpPr>
        <p:spPr>
          <a:xfrm>
            <a:off x="6298448" y="5353959"/>
            <a:ext cx="419549" cy="22832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785008" y="5347506"/>
            <a:ext cx="419549" cy="190538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6621806" y="5371983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Erik </a:t>
            </a:r>
          </a:p>
          <a:p>
            <a:r>
              <a:rPr lang="en-US" sz="800" dirty="0"/>
              <a:t>Klein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28855" y="5233527"/>
            <a:ext cx="744243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strike="sngStrike" dirty="0"/>
              <a:t>!</a:t>
            </a:r>
            <a:r>
              <a:rPr lang="en-US" sz="2400" strike="sngStrike" dirty="0" err="1"/>
              <a:t>raik</a:t>
            </a:r>
            <a:endParaRPr lang="en-US" sz="2400" strike="sngStrike" dirty="0"/>
          </a:p>
        </p:txBody>
      </p:sp>
      <p:cxnSp>
        <p:nvCxnSpPr>
          <p:cNvPr id="86" name="Straight Connector 85"/>
          <p:cNvCxnSpPr>
            <a:stCxn id="77" idx="3"/>
            <a:endCxn id="73" idx="1"/>
          </p:cNvCxnSpPr>
          <p:nvPr/>
        </p:nvCxnSpPr>
        <p:spPr>
          <a:xfrm flipH="1" flipV="1">
            <a:off x="7877034" y="4427928"/>
            <a:ext cx="322272" cy="148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8510237" y="303923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Sam</a:t>
            </a:r>
            <a:r>
              <a:rPr lang="en-US" dirty="0"/>
              <a:t> </a:t>
            </a:r>
            <a:r>
              <a:rPr lang="en-US" sz="800" dirty="0" err="1"/>
              <a:t>Chuneg</a:t>
            </a:r>
            <a:endParaRPr lang="en-US" sz="800" dirty="0"/>
          </a:p>
        </p:txBody>
      </p:sp>
      <p:sp>
        <p:nvSpPr>
          <p:cNvPr id="88" name="TextBox 87"/>
          <p:cNvSpPr txBox="1"/>
          <p:nvPr/>
        </p:nvSpPr>
        <p:spPr>
          <a:xfrm>
            <a:off x="7989746" y="2426213"/>
            <a:ext cx="6174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Albert </a:t>
            </a:r>
            <a:r>
              <a:rPr lang="en-US" sz="800" dirty="0" err="1"/>
              <a:t>Loh</a:t>
            </a:r>
            <a:endParaRPr lang="en-US" sz="800" dirty="0"/>
          </a:p>
        </p:txBody>
      </p:sp>
      <p:sp>
        <p:nvSpPr>
          <p:cNvPr id="89" name="TextBox 88"/>
          <p:cNvSpPr txBox="1"/>
          <p:nvPr/>
        </p:nvSpPr>
        <p:spPr>
          <a:xfrm>
            <a:off x="8601953" y="3017937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Victor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476" y="2569095"/>
            <a:ext cx="272730" cy="27273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7908072" y="2320786"/>
            <a:ext cx="7681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ACCOUTING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883633" y="2943926"/>
            <a:ext cx="260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IT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7283302" y="4739779"/>
            <a:ext cx="545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Joeseph</a:t>
            </a:r>
            <a:r>
              <a:rPr lang="en-US" sz="800" dirty="0"/>
              <a:t> </a:t>
            </a:r>
          </a:p>
          <a:p>
            <a:r>
              <a:rPr lang="en-US" sz="800" dirty="0"/>
              <a:t>Chan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4210857" y="4836725"/>
            <a:ext cx="15488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Man enough for a </a:t>
            </a:r>
            <a:r>
              <a:rPr lang="en-US" sz="1000" strike="sngStrike" dirty="0" err="1"/>
              <a:t>martiini</a:t>
            </a:r>
            <a:endParaRPr lang="en-US" sz="1000" strike="sngStrike" dirty="0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069" y="3061686"/>
            <a:ext cx="186464" cy="187296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922" y="5041168"/>
            <a:ext cx="533400" cy="495300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 flipH="1">
            <a:off x="4244244" y="5525466"/>
            <a:ext cx="197367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IMPORT</a:t>
            </a:r>
            <a:r>
              <a:rPr lang="en-US" sz="800" dirty="0"/>
              <a:t> HOMCIE:LUX:LV </a:t>
            </a:r>
            <a:r>
              <a:rPr lang="en-US" sz="800" strike="sngStrike" dirty="0" err="1"/>
              <a:t>martinni</a:t>
            </a:r>
            <a:endParaRPr lang="en-US" sz="800" strike="sngStrike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4325682" y="5029158"/>
            <a:ext cx="1433997" cy="7117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4102993" y="4073970"/>
            <a:ext cx="1692282" cy="16669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endCxn id="101" idx="0"/>
          </p:cNvCxnSpPr>
          <p:nvPr/>
        </p:nvCxnSpPr>
        <p:spPr>
          <a:xfrm flipV="1">
            <a:off x="4701092" y="4073970"/>
            <a:ext cx="248042" cy="618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6448" y="903020"/>
            <a:ext cx="2466975" cy="1990725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762" y="1528998"/>
            <a:ext cx="489669" cy="242532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35" y="1549942"/>
            <a:ext cx="693754" cy="292740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479076" y="3217657"/>
            <a:ext cx="449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HOMCE:LUX:HOMCEI:GHOST </a:t>
            </a:r>
            <a:r>
              <a:rPr lang="en-US" sz="800" strike="sngStrike" dirty="0" err="1"/>
              <a:t>bejamin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bejmin</a:t>
            </a:r>
            <a:r>
              <a:rPr lang="en-US" dirty="0"/>
              <a:t> IPX</a:t>
            </a:r>
          </a:p>
        </p:txBody>
      </p:sp>
      <p:sp>
        <p:nvSpPr>
          <p:cNvPr id="109" name="Rectangle 108"/>
          <p:cNvSpPr/>
          <p:nvPr/>
        </p:nvSpPr>
        <p:spPr>
          <a:xfrm>
            <a:off x="5963156" y="5130796"/>
            <a:ext cx="649181" cy="2098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Salesforce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899921" y="506262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2005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613186" y="3862427"/>
            <a:ext cx="2599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FEDERAL BANK</a:t>
            </a:r>
            <a:r>
              <a:rPr lang="en-US" sz="800" strike="sngStrike" dirty="0"/>
              <a:t>(SF) brain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62702" y="384854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670862" y="3841612"/>
            <a:ext cx="10358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</a:t>
            </a:r>
          </a:p>
          <a:p>
            <a:r>
              <a:rPr lang="en-US" sz="800" strike="sngStrike" dirty="0"/>
              <a:t>Walmar.com brain</a:t>
            </a:r>
          </a:p>
          <a:p>
            <a:r>
              <a:rPr lang="en-US" sz="800" strike="sngStrike" dirty="0"/>
              <a:t>House on hill, young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2870090" y="4010889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target</a:t>
            </a:r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637" y="2653102"/>
            <a:ext cx="277689" cy="277689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 flipV="1">
            <a:off x="1340637" y="2644530"/>
            <a:ext cx="277689" cy="293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1227337" y="2893542"/>
            <a:ext cx="10807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Gary Zhu</a:t>
            </a:r>
          </a:p>
          <a:p>
            <a:r>
              <a:rPr lang="en-US" sz="800" dirty="0"/>
              <a:t>INTERNET PAYMENTS</a:t>
            </a:r>
          </a:p>
        </p:txBody>
      </p:sp>
      <p:sp>
        <p:nvSpPr>
          <p:cNvPr id="119" name="Rectangle 118"/>
          <p:cNvSpPr/>
          <p:nvPr/>
        </p:nvSpPr>
        <p:spPr>
          <a:xfrm>
            <a:off x="9270820" y="2423497"/>
            <a:ext cx="1790522" cy="926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9297054" y="3401884"/>
            <a:ext cx="1790522" cy="926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9270820" y="4555434"/>
            <a:ext cx="1790522" cy="926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9604591" y="3051648"/>
            <a:ext cx="421910" cy="3050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9815546" y="2545052"/>
            <a:ext cx="738228" cy="29677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887969" y="2614437"/>
            <a:ext cx="248042" cy="234008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10023831" y="2689388"/>
            <a:ext cx="67950" cy="7067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9931630" y="2738545"/>
            <a:ext cx="72393" cy="7317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932839" y="1280160"/>
            <a:ext cx="45719" cy="1078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7161524" y="2909620"/>
            <a:ext cx="380109" cy="440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270712" y="3049296"/>
            <a:ext cx="1035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Arun</a:t>
            </a:r>
            <a:endParaRPr lang="en-US" sz="900" dirty="0"/>
          </a:p>
          <a:p>
            <a:r>
              <a:rPr lang="en-US" sz="900" dirty="0"/>
              <a:t> </a:t>
            </a:r>
            <a:r>
              <a:rPr lang="en-US" sz="900" dirty="0" err="1"/>
              <a:t>Biligiri</a:t>
            </a:r>
            <a:endParaRPr lang="en-US" sz="900" dirty="0"/>
          </a:p>
        </p:txBody>
      </p:sp>
      <p:sp>
        <p:nvSpPr>
          <p:cNvPr id="131" name="TextBox 130"/>
          <p:cNvSpPr txBox="1"/>
          <p:nvPr/>
        </p:nvSpPr>
        <p:spPr>
          <a:xfrm>
            <a:off x="6670410" y="3084336"/>
            <a:ext cx="4780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Tushar</a:t>
            </a:r>
            <a:endParaRPr lang="en-US" sz="800" dirty="0"/>
          </a:p>
          <a:p>
            <a:r>
              <a:rPr lang="en-US" sz="800" dirty="0"/>
              <a:t> </a:t>
            </a:r>
            <a:r>
              <a:rPr lang="en-US" sz="800" dirty="0" err="1"/>
              <a:t>Pashal</a:t>
            </a:r>
            <a:endParaRPr lang="en-US" sz="800" dirty="0"/>
          </a:p>
        </p:txBody>
      </p:sp>
      <p:sp>
        <p:nvSpPr>
          <p:cNvPr id="132" name="TextBox 131"/>
          <p:cNvSpPr txBox="1"/>
          <p:nvPr/>
        </p:nvSpPr>
        <p:spPr>
          <a:xfrm>
            <a:off x="6178089" y="3512668"/>
            <a:ext cx="377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Jack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6895145" y="4018676"/>
            <a:ext cx="7241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Laksme</a:t>
            </a:r>
            <a:r>
              <a:rPr lang="en-US" sz="800" dirty="0"/>
              <a:t>(</a:t>
            </a:r>
            <a:r>
              <a:rPr lang="en-US" sz="800" dirty="0" err="1"/>
              <a:t>mq</a:t>
            </a:r>
            <a:r>
              <a:rPr lang="en-US" sz="800" dirty="0"/>
              <a:t>)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6669161" y="3577532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Ashok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860094" y="5753051"/>
            <a:ext cx="618509" cy="899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73" y="968835"/>
            <a:ext cx="1895085" cy="1059786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5002903" y="676766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HOMICDIE:IS-A-BELL</a:t>
            </a:r>
          </a:p>
        </p:txBody>
      </p:sp>
      <p:pic>
        <p:nvPicPr>
          <p:cNvPr id="139" name="Picture 13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384746" y="2501012"/>
            <a:ext cx="298145" cy="298145"/>
          </a:xfrm>
          <a:prstGeom prst="rect">
            <a:avLst/>
          </a:prstGeom>
        </p:spPr>
      </p:pic>
      <p:cxnSp>
        <p:nvCxnSpPr>
          <p:cNvPr id="141" name="Straight Connector 140"/>
          <p:cNvCxnSpPr/>
          <p:nvPr/>
        </p:nvCxnSpPr>
        <p:spPr>
          <a:xfrm flipV="1">
            <a:off x="6311058" y="2411553"/>
            <a:ext cx="680624" cy="416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3306428" y="1215605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pic>
        <p:nvPicPr>
          <p:cNvPr id="143" name="Picture 14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585" y="1191978"/>
            <a:ext cx="370595" cy="450527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17188" y="1308883"/>
            <a:ext cx="298145" cy="298145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425" y="3089419"/>
            <a:ext cx="693754" cy="292740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211" y="3377332"/>
            <a:ext cx="263955" cy="263955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06" y="3401582"/>
            <a:ext cx="263955" cy="263955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026329" y="1173990"/>
            <a:ext cx="1989004" cy="7167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Connector 149"/>
          <p:cNvCxnSpPr/>
          <p:nvPr/>
        </p:nvCxnSpPr>
        <p:spPr>
          <a:xfrm flipV="1">
            <a:off x="3212775" y="1046098"/>
            <a:ext cx="1876698" cy="796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7960840" y="2551618"/>
            <a:ext cx="733650" cy="290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/>
          <p:nvPr/>
        </p:nvCxnSpPr>
        <p:spPr>
          <a:xfrm>
            <a:off x="7906280" y="2729727"/>
            <a:ext cx="432927" cy="279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9531275" y="2288384"/>
            <a:ext cx="903643" cy="781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Picture 15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78638" y="2585424"/>
            <a:ext cx="312144" cy="312144"/>
          </a:xfrm>
          <a:prstGeom prst="rect">
            <a:avLst/>
          </a:prstGeom>
        </p:spPr>
      </p:pic>
      <p:sp>
        <p:nvSpPr>
          <p:cNvPr id="158" name="TextBox 157"/>
          <p:cNvSpPr txBox="1"/>
          <p:nvPr/>
        </p:nvSpPr>
        <p:spPr>
          <a:xfrm>
            <a:off x="9368283" y="256070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78323" y="2621785"/>
            <a:ext cx="458370" cy="644282"/>
          </a:xfrm>
          <a:prstGeom prst="rect">
            <a:avLst/>
          </a:prstGeom>
        </p:spPr>
      </p:pic>
      <p:pic>
        <p:nvPicPr>
          <p:cNvPr id="160" name="Picture 15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43558" y="1957109"/>
            <a:ext cx="458370" cy="644282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71" y="2015136"/>
            <a:ext cx="580934" cy="435140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53504" y="1998713"/>
            <a:ext cx="564595" cy="415954"/>
          </a:xfrm>
          <a:prstGeom prst="rect">
            <a:avLst/>
          </a:prstGeom>
        </p:spPr>
      </p:pic>
      <p:sp>
        <p:nvSpPr>
          <p:cNvPr id="162" name="Rectangle 161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3005931" y="1917804"/>
            <a:ext cx="1989004" cy="7167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5" name="Straight Connector 164"/>
          <p:cNvCxnSpPr/>
          <p:nvPr/>
        </p:nvCxnSpPr>
        <p:spPr>
          <a:xfrm flipV="1">
            <a:off x="3706723" y="2061401"/>
            <a:ext cx="1188629" cy="38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/>
          <p:cNvSpPr/>
          <p:nvPr/>
        </p:nvSpPr>
        <p:spPr>
          <a:xfrm>
            <a:off x="10553774" y="1096657"/>
            <a:ext cx="1638226" cy="674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WORKCAMP</a:t>
            </a:r>
          </a:p>
        </p:txBody>
      </p:sp>
      <p:sp>
        <p:nvSpPr>
          <p:cNvPr id="167" name="TextBox 166"/>
          <p:cNvSpPr txBox="1"/>
          <p:nvPr/>
        </p:nvSpPr>
        <p:spPr>
          <a:xfrm>
            <a:off x="9815546" y="13340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169" name="TextBox 168"/>
          <p:cNvSpPr txBox="1"/>
          <p:nvPr/>
        </p:nvSpPr>
        <p:spPr>
          <a:xfrm>
            <a:off x="11055818" y="1101761"/>
            <a:ext cx="11288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Decoto</a:t>
            </a:r>
            <a:r>
              <a:rPr lang="en-US" sz="800" dirty="0"/>
              <a:t>, Union City, CA</a:t>
            </a:r>
          </a:p>
        </p:txBody>
      </p:sp>
      <p:sp>
        <p:nvSpPr>
          <p:cNvPr id="170" name="Rectangle 169"/>
          <p:cNvSpPr/>
          <p:nvPr/>
        </p:nvSpPr>
        <p:spPr>
          <a:xfrm>
            <a:off x="10564226" y="2049742"/>
            <a:ext cx="1630879" cy="5869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Auschwith</a:t>
            </a:r>
            <a:endParaRPr lang="en-US" dirty="0"/>
          </a:p>
        </p:txBody>
      </p:sp>
      <p:sp>
        <p:nvSpPr>
          <p:cNvPr id="171" name="TextBox 170"/>
          <p:cNvSpPr txBox="1"/>
          <p:nvPr/>
        </p:nvSpPr>
        <p:spPr>
          <a:xfrm>
            <a:off x="9887969" y="20614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10641273" y="1911756"/>
            <a:ext cx="1330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PENTAONG.EMEA.</a:t>
            </a:r>
            <a:r>
              <a:rPr lang="en-US" sz="900" strike="sngStrike" dirty="0" err="1"/>
              <a:t>deere</a:t>
            </a:r>
            <a:endParaRPr lang="en-US" sz="900" strike="sngStrike" dirty="0"/>
          </a:p>
        </p:txBody>
      </p:sp>
      <p:sp>
        <p:nvSpPr>
          <p:cNvPr id="173" name="TextBox 172"/>
          <p:cNvSpPr txBox="1"/>
          <p:nvPr/>
        </p:nvSpPr>
        <p:spPr>
          <a:xfrm flipH="1">
            <a:off x="9288765" y="2635777"/>
            <a:ext cx="473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IPX </a:t>
            </a:r>
            <a:r>
              <a:rPr lang="en-US" sz="800" strike="sngStrike" dirty="0" err="1"/>
              <a:t>Wsam.cleint.johndeere</a:t>
            </a:r>
            <a:r>
              <a:rPr lang="en-US" sz="800" strike="sngStrike" dirty="0"/>
              <a:t>(DB2 database naming schema)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10615130" y="2452986"/>
            <a:ext cx="14179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HOMIIDE:LUX(COINTOWN</a:t>
            </a:r>
            <a:endParaRPr lang="en-US" dirty="0"/>
          </a:p>
        </p:txBody>
      </p:sp>
      <p:sp>
        <p:nvSpPr>
          <p:cNvPr id="175" name="TextBox 174"/>
          <p:cNvSpPr txBox="1"/>
          <p:nvPr/>
        </p:nvSpPr>
        <p:spPr>
          <a:xfrm>
            <a:off x="11055818" y="2075349"/>
            <a:ext cx="1236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Bahnhofstrasse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Bruchsal</a:t>
            </a:r>
            <a:endParaRPr lang="en-US" sz="800" strike="sngStrike" dirty="0"/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898" y="1796697"/>
            <a:ext cx="1124410" cy="842222"/>
          </a:xfrm>
          <a:prstGeom prst="rect">
            <a:avLst/>
          </a:prstGeom>
        </p:spPr>
      </p:pic>
      <p:pic>
        <p:nvPicPr>
          <p:cNvPr id="168" name="Picture 16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622" y="1590690"/>
            <a:ext cx="807780" cy="501674"/>
          </a:xfrm>
          <a:prstGeom prst="rect">
            <a:avLst/>
          </a:prstGeom>
        </p:spPr>
      </p:pic>
      <p:sp>
        <p:nvSpPr>
          <p:cNvPr id="178" name="TextBox 177"/>
          <p:cNvSpPr txBox="1"/>
          <p:nvPr/>
        </p:nvSpPr>
        <p:spPr>
          <a:xfrm>
            <a:off x="7310044" y="230995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cxnSp>
        <p:nvCxnSpPr>
          <p:cNvPr id="180" name="Straight Connector 179"/>
          <p:cNvCxnSpPr/>
          <p:nvPr/>
        </p:nvCxnSpPr>
        <p:spPr>
          <a:xfrm flipV="1">
            <a:off x="7250836" y="2398017"/>
            <a:ext cx="401962" cy="147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1" name="Picture 18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028214" y="2431449"/>
            <a:ext cx="305615" cy="292327"/>
          </a:xfrm>
          <a:prstGeom prst="rect">
            <a:avLst/>
          </a:prstGeom>
        </p:spPr>
      </p:pic>
      <p:sp>
        <p:nvSpPr>
          <p:cNvPr id="182" name="TextBox 181"/>
          <p:cNvSpPr txBox="1"/>
          <p:nvPr/>
        </p:nvSpPr>
        <p:spPr>
          <a:xfrm>
            <a:off x="11677704" y="3310906"/>
            <a:ext cx="186902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Ghoeho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)</a:t>
            </a:r>
          </a:p>
        </p:txBody>
      </p:sp>
      <p:sp>
        <p:nvSpPr>
          <p:cNvPr id="183" name="Rectangle 182"/>
          <p:cNvSpPr/>
          <p:nvPr/>
        </p:nvSpPr>
        <p:spPr>
          <a:xfrm>
            <a:off x="11437301" y="3095834"/>
            <a:ext cx="737702" cy="26161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MATHEW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4208737" y="5967232"/>
            <a:ext cx="634043" cy="7172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5" name="Straight Arrow Connector 184"/>
          <p:cNvCxnSpPr/>
          <p:nvPr/>
        </p:nvCxnSpPr>
        <p:spPr>
          <a:xfrm flipH="1" flipV="1">
            <a:off x="7306301" y="2686905"/>
            <a:ext cx="4082785" cy="683792"/>
          </a:xfrm>
          <a:prstGeom prst="straightConnector1">
            <a:avLst/>
          </a:prstGeom>
          <a:ln w="63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/>
          <p:cNvSpPr/>
          <p:nvPr/>
        </p:nvSpPr>
        <p:spPr>
          <a:xfrm>
            <a:off x="8710635" y="3452807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Rectangle 190"/>
          <p:cNvSpPr/>
          <p:nvPr/>
        </p:nvSpPr>
        <p:spPr>
          <a:xfrm>
            <a:off x="8248019" y="3903042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Rectangle 191"/>
          <p:cNvSpPr/>
          <p:nvPr/>
        </p:nvSpPr>
        <p:spPr>
          <a:xfrm>
            <a:off x="8723268" y="3926666"/>
            <a:ext cx="419549" cy="279699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/>
          <p:cNvSpPr/>
          <p:nvPr/>
        </p:nvSpPr>
        <p:spPr>
          <a:xfrm>
            <a:off x="7779855" y="5233527"/>
            <a:ext cx="735083" cy="42948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TextBox 193"/>
          <p:cNvSpPr txBox="1"/>
          <p:nvPr/>
        </p:nvSpPr>
        <p:spPr>
          <a:xfrm>
            <a:off x="7746922" y="5278065"/>
            <a:ext cx="5629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Andrea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0473632" y="1465310"/>
            <a:ext cx="1662225" cy="11575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" name="Picture 19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263" y="1675848"/>
            <a:ext cx="950073" cy="711638"/>
          </a:xfrm>
          <a:prstGeom prst="rect">
            <a:avLst/>
          </a:prstGeom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10552491" y="1444932"/>
            <a:ext cx="1662225" cy="11575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8" name="Straight Arrow Connector 197"/>
          <p:cNvCxnSpPr/>
          <p:nvPr/>
        </p:nvCxnSpPr>
        <p:spPr>
          <a:xfrm flipV="1">
            <a:off x="5817037" y="1766595"/>
            <a:ext cx="5489643" cy="824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431439" y="1509901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HOMICDIE:LUX</a:t>
            </a:r>
          </a:p>
        </p:txBody>
      </p:sp>
      <p:sp>
        <p:nvSpPr>
          <p:cNvPr id="200" name="Cube 199"/>
          <p:cNvSpPr/>
          <p:nvPr/>
        </p:nvSpPr>
        <p:spPr>
          <a:xfrm>
            <a:off x="8937012" y="1511552"/>
            <a:ext cx="533766" cy="27330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pic>
        <p:nvPicPr>
          <p:cNvPr id="201" name="Picture 20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03" y="1510811"/>
            <a:ext cx="170071" cy="226761"/>
          </a:xfrm>
          <a:prstGeom prst="rect">
            <a:avLst/>
          </a:prstGeom>
        </p:spPr>
      </p:pic>
      <p:pic>
        <p:nvPicPr>
          <p:cNvPr id="202" name="Picture 201"/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5994" y="1584150"/>
            <a:ext cx="194660" cy="194660"/>
          </a:xfrm>
          <a:prstGeom prst="rect">
            <a:avLst/>
          </a:prstGeom>
        </p:spPr>
      </p:pic>
      <p:cxnSp>
        <p:nvCxnSpPr>
          <p:cNvPr id="204" name="Straight Connector 203"/>
          <p:cNvCxnSpPr/>
          <p:nvPr/>
        </p:nvCxnSpPr>
        <p:spPr>
          <a:xfrm flipH="1" flipV="1">
            <a:off x="9368283" y="1510811"/>
            <a:ext cx="519686" cy="446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Rectangle 20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458373" y="1514225"/>
            <a:ext cx="511523" cy="2588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ectangle 208"/>
          <p:cNvSpPr/>
          <p:nvPr/>
        </p:nvSpPr>
        <p:spPr>
          <a:xfrm>
            <a:off x="10729352" y="2212409"/>
            <a:ext cx="1303769" cy="2660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1" name="Straight Connector 210"/>
          <p:cNvCxnSpPr/>
          <p:nvPr/>
        </p:nvCxnSpPr>
        <p:spPr>
          <a:xfrm>
            <a:off x="10801696" y="2019752"/>
            <a:ext cx="218885" cy="6098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/>
          <p:nvPr/>
        </p:nvCxnSpPr>
        <p:spPr>
          <a:xfrm>
            <a:off x="10964253" y="2161063"/>
            <a:ext cx="218885" cy="6098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>
            <a:off x="11124980" y="2127880"/>
            <a:ext cx="218885" cy="6098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/>
          <p:cNvCxnSpPr/>
          <p:nvPr/>
        </p:nvCxnSpPr>
        <p:spPr>
          <a:xfrm>
            <a:off x="11315444" y="2130579"/>
            <a:ext cx="218885" cy="6098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/>
          <p:nvPr/>
        </p:nvCxnSpPr>
        <p:spPr>
          <a:xfrm>
            <a:off x="11465534" y="2098442"/>
            <a:ext cx="218885" cy="6098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/>
          <p:nvPr/>
        </p:nvCxnSpPr>
        <p:spPr>
          <a:xfrm>
            <a:off x="11698829" y="2098442"/>
            <a:ext cx="218885" cy="60985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10647059" y="2265351"/>
            <a:ext cx="1144699" cy="13802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1817468" y="2184418"/>
            <a:ext cx="449841" cy="328935"/>
          </a:xfrm>
          <a:prstGeom prst="rect">
            <a:avLst/>
          </a:prstGeom>
        </p:spPr>
      </p:pic>
      <p:sp>
        <p:nvSpPr>
          <p:cNvPr id="219" name="TextBox 218"/>
          <p:cNvSpPr txBox="1"/>
          <p:nvPr/>
        </p:nvSpPr>
        <p:spPr>
          <a:xfrm>
            <a:off x="10468687" y="2372692"/>
            <a:ext cx="2258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HOMCIE:LUX:CONTOWN-&gt;SQ.AIFIEL.PRNET.EMEA</a:t>
            </a:r>
          </a:p>
          <a:p>
            <a:r>
              <a:rPr lang="en-US" sz="800" dirty="0"/>
              <a:t>	  PENTAONG</a:t>
            </a:r>
          </a:p>
        </p:txBody>
      </p:sp>
      <p:pic>
        <p:nvPicPr>
          <p:cNvPr id="220" name="Picture 219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112" y="870637"/>
            <a:ext cx="637889" cy="627168"/>
          </a:xfrm>
          <a:prstGeom prst="rect">
            <a:avLst/>
          </a:prstGeom>
        </p:spPr>
      </p:pic>
      <p:sp>
        <p:nvSpPr>
          <p:cNvPr id="221" name="TextBox 220"/>
          <p:cNvSpPr txBox="1"/>
          <p:nvPr/>
        </p:nvSpPr>
        <p:spPr>
          <a:xfrm>
            <a:off x="8229029" y="857301"/>
            <a:ext cx="19326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err="1"/>
              <a:t>Ibm</a:t>
            </a:r>
            <a:r>
              <a:rPr lang="en-US" sz="1000" strike="sngStrike" dirty="0"/>
              <a:t> data access</a:t>
            </a:r>
          </a:p>
        </p:txBody>
      </p:sp>
      <p:pic>
        <p:nvPicPr>
          <p:cNvPr id="222" name="Picture 22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49" y="1053587"/>
            <a:ext cx="457554" cy="504887"/>
          </a:xfrm>
          <a:prstGeom prst="rect">
            <a:avLst/>
          </a:prstGeom>
        </p:spPr>
      </p:pic>
      <p:sp>
        <p:nvSpPr>
          <p:cNvPr id="223" name="TextBox 222"/>
          <p:cNvSpPr txBox="1"/>
          <p:nvPr/>
        </p:nvSpPr>
        <p:spPr>
          <a:xfrm>
            <a:off x="7766608" y="724969"/>
            <a:ext cx="15905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2011-2023ATOMLCOK( FBI:WMD)</a:t>
            </a:r>
          </a:p>
        </p:txBody>
      </p:sp>
      <p:sp>
        <p:nvSpPr>
          <p:cNvPr id="225" name="TextBox 224"/>
          <p:cNvSpPr txBox="1"/>
          <p:nvPr/>
        </p:nvSpPr>
        <p:spPr>
          <a:xfrm>
            <a:off x="7893447" y="807960"/>
            <a:ext cx="9549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!LEVEL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7526647" y="763788"/>
            <a:ext cx="2361322" cy="9143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6" name="Rectangle 225"/>
          <p:cNvSpPr/>
          <p:nvPr/>
        </p:nvSpPr>
        <p:spPr>
          <a:xfrm>
            <a:off x="9642405" y="3443834"/>
            <a:ext cx="173142" cy="197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Rectangle 226"/>
          <p:cNvSpPr/>
          <p:nvPr/>
        </p:nvSpPr>
        <p:spPr>
          <a:xfrm>
            <a:off x="9922563" y="3437063"/>
            <a:ext cx="173142" cy="1974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/>
          <p:cNvSpPr/>
          <p:nvPr/>
        </p:nvSpPr>
        <p:spPr>
          <a:xfrm>
            <a:off x="10363259" y="3429702"/>
            <a:ext cx="320896" cy="418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Rectangle 228"/>
          <p:cNvSpPr/>
          <p:nvPr/>
        </p:nvSpPr>
        <p:spPr>
          <a:xfrm>
            <a:off x="10749574" y="3422767"/>
            <a:ext cx="320896" cy="4188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9792569" y="3522461"/>
            <a:ext cx="157745" cy="18601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2" name="Straight Connector 231"/>
          <p:cNvCxnSpPr>
            <a:endCxn id="227" idx="3"/>
          </p:cNvCxnSpPr>
          <p:nvPr/>
        </p:nvCxnSpPr>
        <p:spPr>
          <a:xfrm flipV="1">
            <a:off x="9767795" y="3535790"/>
            <a:ext cx="327910" cy="182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/>
          <p:cNvSpPr txBox="1"/>
          <p:nvPr/>
        </p:nvSpPr>
        <p:spPr>
          <a:xfrm>
            <a:off x="9675895" y="3738477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x/y visa</a:t>
            </a:r>
          </a:p>
        </p:txBody>
      </p:sp>
      <p:sp>
        <p:nvSpPr>
          <p:cNvPr id="234" name="Oval 233"/>
          <p:cNvSpPr/>
          <p:nvPr/>
        </p:nvSpPr>
        <p:spPr>
          <a:xfrm>
            <a:off x="10456942" y="3903741"/>
            <a:ext cx="232428" cy="16277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TextBox 234"/>
          <p:cNvSpPr txBox="1"/>
          <p:nvPr/>
        </p:nvSpPr>
        <p:spPr>
          <a:xfrm>
            <a:off x="10615507" y="3808896"/>
            <a:ext cx="1376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000.VIRIGNA</a:t>
            </a:r>
          </a:p>
        </p:txBody>
      </p:sp>
      <p:sp>
        <p:nvSpPr>
          <p:cNvPr id="236" name="TextBox 235"/>
          <p:cNvSpPr txBox="1"/>
          <p:nvPr/>
        </p:nvSpPr>
        <p:spPr>
          <a:xfrm>
            <a:off x="9388340" y="3612875"/>
            <a:ext cx="969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11234422" y="4345574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Wily</a:t>
            </a:r>
          </a:p>
        </p:txBody>
      </p:sp>
      <p:pic>
        <p:nvPicPr>
          <p:cNvPr id="238" name="Picture 237"/>
          <p:cNvPicPr>
            <a:picLocks noChangeAspect="1"/>
          </p:cNvPicPr>
          <p:nvPr/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113" y="3491733"/>
            <a:ext cx="213580" cy="120005"/>
          </a:xfrm>
          <a:prstGeom prst="rect">
            <a:avLst/>
          </a:prstGeom>
        </p:spPr>
      </p:pic>
      <p:pic>
        <p:nvPicPr>
          <p:cNvPr id="239" name="Picture 238"/>
          <p:cNvPicPr>
            <a:picLocks noChangeAspect="1"/>
          </p:cNvPicPr>
          <p:nvPr/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402" y="4355086"/>
            <a:ext cx="276466" cy="276466"/>
          </a:xfrm>
          <a:prstGeom prst="rect">
            <a:avLst/>
          </a:prstGeom>
        </p:spPr>
      </p:pic>
      <p:cxnSp>
        <p:nvCxnSpPr>
          <p:cNvPr id="241" name="Straight Connector 240"/>
          <p:cNvCxnSpPr/>
          <p:nvPr/>
        </p:nvCxnSpPr>
        <p:spPr>
          <a:xfrm flipV="1">
            <a:off x="11389086" y="4427927"/>
            <a:ext cx="746771" cy="1023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Picture 241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0214340" y="4269826"/>
            <a:ext cx="957852" cy="763458"/>
          </a:xfrm>
          <a:prstGeom prst="rect">
            <a:avLst/>
          </a:prstGeom>
        </p:spPr>
      </p:pic>
      <p:sp>
        <p:nvSpPr>
          <p:cNvPr id="243" name="TextBox 242"/>
          <p:cNvSpPr txBox="1"/>
          <p:nvPr/>
        </p:nvSpPr>
        <p:spPr>
          <a:xfrm>
            <a:off x="10531327" y="3966913"/>
            <a:ext cx="1444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Visa</a:t>
            </a:r>
            <a:r>
              <a:rPr lang="en-US" dirty="0" err="1"/>
              <a:t>.MARSHALL</a:t>
            </a:r>
            <a:endParaRPr lang="en-US" dirty="0"/>
          </a:p>
        </p:txBody>
      </p:sp>
      <p:pic>
        <p:nvPicPr>
          <p:cNvPr id="244" name="Picture 243"/>
          <p:cNvPicPr>
            <a:picLocks noChangeAspect="1"/>
          </p:cNvPicPr>
          <p:nvPr/>
        </p:nvPicPr>
        <p:blipFill>
          <a:blip r:embed="rId3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4062" y="4107809"/>
            <a:ext cx="170873" cy="170873"/>
          </a:xfrm>
          <a:prstGeom prst="rect">
            <a:avLst/>
          </a:prstGeom>
        </p:spPr>
      </p:pic>
      <p:cxnSp>
        <p:nvCxnSpPr>
          <p:cNvPr id="246" name="Straight Connector 245"/>
          <p:cNvCxnSpPr/>
          <p:nvPr/>
        </p:nvCxnSpPr>
        <p:spPr>
          <a:xfrm flipV="1">
            <a:off x="11817468" y="4126398"/>
            <a:ext cx="397248" cy="79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0" y="798043"/>
            <a:ext cx="11912999" cy="61010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7" name="Picture 246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0462265" y="2124137"/>
            <a:ext cx="1514286" cy="2038095"/>
          </a:xfrm>
          <a:prstGeom prst="rect">
            <a:avLst/>
          </a:prstGeom>
        </p:spPr>
      </p:pic>
      <p:pic>
        <p:nvPicPr>
          <p:cNvPr id="249" name="Picture 24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091" y="2168430"/>
            <a:ext cx="1271606" cy="1682433"/>
          </a:xfrm>
          <a:prstGeom prst="rect">
            <a:avLst/>
          </a:prstGeom>
        </p:spPr>
      </p:pic>
      <p:pic>
        <p:nvPicPr>
          <p:cNvPr id="250" name="Picture 249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9594404" y="3368718"/>
            <a:ext cx="854762" cy="691950"/>
          </a:xfrm>
          <a:prstGeom prst="rect">
            <a:avLst/>
          </a:prstGeom>
        </p:spPr>
      </p:pic>
      <p:cxnSp>
        <p:nvCxnSpPr>
          <p:cNvPr id="252" name="Straight Connector 251"/>
          <p:cNvCxnSpPr/>
          <p:nvPr/>
        </p:nvCxnSpPr>
        <p:spPr>
          <a:xfrm>
            <a:off x="9579729" y="3175507"/>
            <a:ext cx="974045" cy="1014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Rectangle 252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576922" y="3343354"/>
            <a:ext cx="907957" cy="6832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4" name="Picture 253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283" y="3591614"/>
            <a:ext cx="456625" cy="456625"/>
          </a:xfrm>
          <a:prstGeom prst="rect">
            <a:avLst/>
          </a:prstGeom>
        </p:spPr>
      </p:pic>
      <p:pic>
        <p:nvPicPr>
          <p:cNvPr id="255" name="Picture 254"/>
          <p:cNvPicPr>
            <a:picLocks noChangeAspect="1"/>
          </p:cNvPicPr>
          <p:nvPr/>
        </p:nvPicPr>
        <p:blipFill>
          <a:blip r:embed="rId4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9041" y="3424008"/>
            <a:ext cx="401549" cy="536089"/>
          </a:xfrm>
          <a:prstGeom prst="rect">
            <a:avLst/>
          </a:prstGeom>
        </p:spPr>
      </p:pic>
      <p:cxnSp>
        <p:nvCxnSpPr>
          <p:cNvPr id="257" name="Straight Connector 256"/>
          <p:cNvCxnSpPr/>
          <p:nvPr/>
        </p:nvCxnSpPr>
        <p:spPr>
          <a:xfrm>
            <a:off x="9527866" y="3389172"/>
            <a:ext cx="1031331" cy="504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Rectangle 257">
            <a:extLst>
              <a:ext uri="{FF2B5EF4-FFF2-40B4-BE49-F238E27FC236}">
                <a16:creationId xmlns:a16="http://schemas.microsoft.com/office/drawing/2014/main" id="{FD261698-4A31-4737-B5ED-719FF078F79B}"/>
              </a:ext>
            </a:extLst>
          </p:cNvPr>
          <p:cNvSpPr/>
          <p:nvPr/>
        </p:nvSpPr>
        <p:spPr>
          <a:xfrm>
            <a:off x="9581095" y="3337286"/>
            <a:ext cx="907957" cy="6832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1" name="Picture 260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13" y="2140591"/>
            <a:ext cx="1014509" cy="8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11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8509" y="6198127"/>
            <a:ext cx="409572" cy="396594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925" y="6215229"/>
            <a:ext cx="496075" cy="4397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085" y="2577428"/>
            <a:ext cx="1465868" cy="8313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6897" y="1409683"/>
            <a:ext cx="6813021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PROGRAMS AND PROJECTS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97" y="1397580"/>
            <a:ext cx="799888" cy="105831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89197" y="3508184"/>
            <a:ext cx="6650913" cy="33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50341" y="4604388"/>
            <a:ext cx="6650913" cy="33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07190" y="5660366"/>
            <a:ext cx="6650913" cy="33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97" y="2585505"/>
            <a:ext cx="569480" cy="85577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289085" y="2085502"/>
            <a:ext cx="188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PENTAGON.EMEA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50" y="2543028"/>
            <a:ext cx="1289212" cy="8657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40376" y="2585505"/>
            <a:ext cx="3668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LEGISLATION POLICY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40" y="3702956"/>
            <a:ext cx="569480" cy="855777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556915" y="3641046"/>
            <a:ext cx="22468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DIPLOMACY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679974" y="487676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424292" y="4001948"/>
            <a:ext cx="6131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https://www.congress.gov/bill/118th-congress/house-bill/4366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275762" y="4252214"/>
            <a:ext cx="6916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https://www.europarl.europa.eu/plenary/en/parliament-positions.html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97176" y="3933433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          -          US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90662" y="4507937"/>
            <a:ext cx="91013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PENTGON.EMEA</a:t>
            </a:r>
          </a:p>
          <a:p>
            <a:r>
              <a:rPr lang="en-US" dirty="0"/>
              <a:t>LEVEL: HOMCEI:JSEU(HAMBURG </a:t>
            </a:r>
            <a:r>
              <a:rPr lang="en-US" dirty="0" err="1"/>
              <a:t>gheo</a:t>
            </a:r>
            <a:r>
              <a:rPr lang="en-US" dirty="0"/>
              <a:t>(</a:t>
            </a:r>
            <a:r>
              <a:rPr lang="en-US" dirty="0" err="1"/>
              <a:t>dr</a:t>
            </a:r>
            <a:r>
              <a:rPr lang="en-US" dirty="0"/>
              <a:t>, </a:t>
            </a:r>
            <a:r>
              <a:rPr lang="en-US" dirty="0" err="1"/>
              <a:t>capent</a:t>
            </a:r>
            <a:r>
              <a:rPr lang="en-US" dirty="0"/>
              <a:t>) PENGON&gt;EMEA </a:t>
            </a:r>
            <a:r>
              <a:rPr lang="en-US" dirty="0" err="1"/>
              <a:t>ejb</a:t>
            </a:r>
            <a:r>
              <a:rPr lang="en-US" dirty="0"/>
              <a:t> </a:t>
            </a:r>
            <a:r>
              <a:rPr lang="en-US" dirty="0" err="1"/>
              <a:t>rmi-iiop</a:t>
            </a:r>
            <a:r>
              <a:rPr lang="en-US" dirty="0"/>
              <a:t> protocol</a:t>
            </a:r>
          </a:p>
          <a:p>
            <a:r>
              <a:rPr lang="en-US" dirty="0"/>
              <a:t>				HOCMIE:IS-A-BELL OFFSITE: 1000DM cheating </a:t>
            </a:r>
            <a:r>
              <a:rPr lang="en-US" dirty="0" err="1"/>
              <a:t>stehanep</a:t>
            </a:r>
            <a:endParaRPr lang="en-US" dirty="0"/>
          </a:p>
          <a:p>
            <a:r>
              <a:rPr lang="en-US" dirty="0"/>
              <a:t>				HOCEMN:COINTTOWN </a:t>
            </a:r>
            <a:r>
              <a:rPr lang="en-US" dirty="0" err="1"/>
              <a:t>hgeo</a:t>
            </a:r>
            <a:r>
              <a:rPr lang="en-US" dirty="0"/>
              <a:t>(</a:t>
            </a:r>
            <a:r>
              <a:rPr lang="en-US" dirty="0" err="1"/>
              <a:t>micehala</a:t>
            </a:r>
            <a:r>
              <a:rPr lang="en-US" dirty="0"/>
              <a:t>,!</a:t>
            </a:r>
            <a:r>
              <a:rPr lang="en-US" dirty="0" err="1"/>
              <a:t>cheaign</a:t>
            </a:r>
            <a:r>
              <a:rPr lang="en-US" dirty="0"/>
              <a:t>)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4" y="4759606"/>
            <a:ext cx="569480" cy="85577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930" y="5116772"/>
            <a:ext cx="554063" cy="55406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293409" y="5271178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9/11 </a:t>
            </a:r>
            <a:r>
              <a:rPr lang="en-US" sz="800" strike="sngStrike" dirty="0"/>
              <a:t>EJB </a:t>
            </a:r>
            <a:r>
              <a:rPr lang="en-US" sz="800" strike="sngStrike" dirty="0" err="1"/>
              <a:t>Persistan</a:t>
            </a:r>
            <a:r>
              <a:rPr lang="en-US" sz="800" strike="sngStrike" dirty="0"/>
              <a:t>(DB) Book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Zimmer Ports Hamburg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41" y="4974929"/>
            <a:ext cx="787735" cy="52420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566515" y="5192696"/>
            <a:ext cx="32144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VIRING MARY: </a:t>
            </a:r>
            <a:r>
              <a:rPr lang="en-US" sz="800" strike="sngStrike" dirty="0" err="1"/>
              <a:t>Gheo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Achin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roth.ibm.daimler</a:t>
            </a:r>
            <a:endParaRPr lang="en-US" sz="800" strike="sngStrike" dirty="0"/>
          </a:p>
          <a:p>
            <a:r>
              <a:rPr lang="en-US" sz="800" strike="sngStrike" dirty="0"/>
              <a:t>He built then they built the view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94544" y="4371316"/>
            <a:ext cx="4044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Mapping:LEGILSATION</a:t>
            </a:r>
            <a:r>
              <a:rPr lang="en-US" dirty="0"/>
              <a:t> and !HOCIME:BILL</a:t>
            </a:r>
          </a:p>
        </p:txBody>
      </p:sp>
      <p:sp>
        <p:nvSpPr>
          <p:cNvPr id="40" name="Oval 39"/>
          <p:cNvSpPr/>
          <p:nvPr/>
        </p:nvSpPr>
        <p:spPr>
          <a:xfrm>
            <a:off x="4123362" y="4081003"/>
            <a:ext cx="362971" cy="27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1" name="Oval 40"/>
          <p:cNvSpPr/>
          <p:nvPr/>
        </p:nvSpPr>
        <p:spPr>
          <a:xfrm>
            <a:off x="4275762" y="4233403"/>
            <a:ext cx="362971" cy="2787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endCxn id="40" idx="7"/>
          </p:cNvCxnSpPr>
          <p:nvPr/>
        </p:nvCxnSpPr>
        <p:spPr>
          <a:xfrm flipV="1">
            <a:off x="2022019" y="4121823"/>
            <a:ext cx="2411158" cy="416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9" idx="1"/>
          </p:cNvCxnSpPr>
          <p:nvPr/>
        </p:nvCxnSpPr>
        <p:spPr>
          <a:xfrm flipV="1">
            <a:off x="1394544" y="4539565"/>
            <a:ext cx="1229467" cy="16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2822910" y="3849803"/>
            <a:ext cx="1739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rgbClr val="202A43"/>
                </a:solidFill>
                <a:latin typeface="Arial" panose="020B0604020202020204" pitchFamily="34" charset="0"/>
              </a:rPr>
              <a:t>H.R.4366 - Military Construction</a:t>
            </a:r>
            <a:endParaRPr lang="en-US" sz="800" b="1" i="0" dirty="0">
              <a:solidFill>
                <a:srgbClr val="202A43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8" name="Straight Arrow Connector 47"/>
          <p:cNvCxnSpPr>
            <a:stCxn id="30" idx="0"/>
          </p:cNvCxnSpPr>
          <p:nvPr/>
        </p:nvCxnSpPr>
        <p:spPr>
          <a:xfrm flipH="1">
            <a:off x="1968578" y="3933433"/>
            <a:ext cx="741669" cy="373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rot="21436239">
            <a:off x="3056544" y="4132976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Ejb-rmi-iiop</a:t>
            </a:r>
            <a:r>
              <a:rPr lang="en-US" sz="800" strike="sngStrike" dirty="0"/>
              <a:t>(2901)</a:t>
            </a:r>
          </a:p>
        </p:txBody>
      </p:sp>
      <p:sp>
        <p:nvSpPr>
          <p:cNvPr id="51" name="TextBox 50"/>
          <p:cNvSpPr txBox="1"/>
          <p:nvPr/>
        </p:nvSpPr>
        <p:spPr>
          <a:xfrm rot="20972248">
            <a:off x="2714815" y="4213741"/>
            <a:ext cx="15760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2005 HOMCEI:IS-A-BELL: </a:t>
            </a:r>
            <a:r>
              <a:rPr lang="en-US" sz="900" strike="sngStrike" dirty="0"/>
              <a:t>SAM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337" y="3061252"/>
            <a:ext cx="922429" cy="51656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047" y="3006270"/>
            <a:ext cx="795287" cy="597791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188" y="5127557"/>
            <a:ext cx="383763" cy="5894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136321" y="4939466"/>
            <a:ext cx="8853069" cy="7181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5200334" y="5377842"/>
            <a:ext cx="1001574" cy="43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924032" y="4747505"/>
            <a:ext cx="5559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 </a:t>
            </a:r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PENTAGON.EMEA.</a:t>
            </a:r>
            <a:r>
              <a:rPr lang="en-US" strike="sngStrike" dirty="0" err="1"/>
              <a:t>deere</a:t>
            </a:r>
            <a:r>
              <a:rPr lang="en-US" dirty="0" err="1"/>
              <a:t>.HOCME:CAT.!DOG</a:t>
            </a:r>
            <a:endParaRPr lang="en-US" dirty="0"/>
          </a:p>
          <a:p>
            <a:r>
              <a:rPr lang="en-US" dirty="0"/>
              <a:t>	HOMCE:UR_UR_OMI</a:t>
            </a:r>
          </a:p>
          <a:p>
            <a:r>
              <a:rPr lang="en-US" dirty="0"/>
              <a:t>		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micheala</a:t>
            </a:r>
            <a:r>
              <a:rPr lang="en-US" sz="800" strike="sngStrike" dirty="0"/>
              <a:t>): </a:t>
            </a:r>
            <a:r>
              <a:rPr lang="en-US" sz="800" strike="sngStrike" dirty="0" err="1"/>
              <a:t>cheking</a:t>
            </a:r>
            <a:r>
              <a:rPr lang="en-US" sz="800" strike="sngStrike" dirty="0"/>
              <a:t>, cat dead, </a:t>
            </a:r>
            <a:r>
              <a:rPr lang="en-US" sz="800" strike="sngStrike" dirty="0" err="1"/>
              <a:t>speration</a:t>
            </a:r>
            <a:endParaRPr lang="en-US" sz="800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80620" y="4666216"/>
            <a:ext cx="412554" cy="932830"/>
          </a:xfrm>
          <a:prstGeom prst="rect">
            <a:avLst/>
          </a:prstGeom>
        </p:spPr>
      </p:pic>
      <p:sp>
        <p:nvSpPr>
          <p:cNvPr id="60" name="Cube 59"/>
          <p:cNvSpPr/>
          <p:nvPr/>
        </p:nvSpPr>
        <p:spPr>
          <a:xfrm>
            <a:off x="1778464" y="4720052"/>
            <a:ext cx="541332" cy="87125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594838" y="5071122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WW2.INT.RHEN-MAIN</a:t>
            </a:r>
          </a:p>
          <a:p>
            <a:r>
              <a:rPr lang="en-US" sz="1000" dirty="0"/>
              <a:t>CHECKPIONT CHARLIE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685702" y="5423451"/>
            <a:ext cx="15520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Putin.gorhohce.marx.stalin.Spy</a:t>
            </a:r>
            <a:r>
              <a:rPr lang="en-US" sz="800" strike="sngStrike" dirty="0"/>
              <a:t>[]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227016" y="3641430"/>
            <a:ext cx="9762482" cy="8948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233525" y="2556557"/>
            <a:ext cx="9762482" cy="8948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593702" y="4737324"/>
            <a:ext cx="8456633" cy="9107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34" y="5804169"/>
            <a:ext cx="569480" cy="855777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124048" y="207948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2020-2023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917" y="749300"/>
            <a:ext cx="1489338" cy="1489338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09277" y="5748148"/>
            <a:ext cx="1459205" cy="862573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3483947" y="5984538"/>
            <a:ext cx="3338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https://www.federalreserve.gov/pubs/ifdp/1979/134/ifdp134.pdf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3560531" y="5684987"/>
            <a:ext cx="312446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DEVELOPMENT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590752" y="6068471"/>
            <a:ext cx="3124461" cy="4913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367" y="5883557"/>
            <a:ext cx="594395" cy="591753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227017" y="5777810"/>
            <a:ext cx="708746" cy="8406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7040569" y="5754181"/>
            <a:ext cx="3879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HOMICDIE:LUX(DM)PEN AVE(</a:t>
            </a:r>
            <a:r>
              <a:rPr lang="en-US" sz="800" dirty="0" err="1"/>
              <a:t>stephnei</a:t>
            </a:r>
            <a:r>
              <a:rPr lang="en-US" sz="800" dirty="0"/>
              <a:t>)(</a:t>
            </a:r>
            <a:r>
              <a:rPr lang="en-US" sz="800" dirty="0" err="1"/>
              <a:t>offerta</a:t>
            </a:r>
            <a:r>
              <a:rPr lang="en-US" sz="800" dirty="0"/>
              <a:t>, Spain World </a:t>
            </a:r>
            <a:r>
              <a:rPr lang="en-US" sz="800" dirty="0" err="1"/>
              <a:t>Fari</a:t>
            </a:r>
            <a:r>
              <a:rPr lang="en-US" sz="800" dirty="0"/>
              <a:t> </a:t>
            </a:r>
            <a:r>
              <a:rPr lang="en-US" sz="800" dirty="0" err="1"/>
              <a:t>Barlona</a:t>
            </a:r>
            <a:r>
              <a:rPr lang="en-US" sz="800" dirty="0"/>
              <a:t> Fair, St. </a:t>
            </a:r>
            <a:r>
              <a:rPr lang="en-US" sz="800" dirty="0" err="1"/>
              <a:t>Franicis</a:t>
            </a:r>
            <a:endParaRPr lang="en-US" sz="800" dirty="0"/>
          </a:p>
          <a:p>
            <a:r>
              <a:rPr lang="en-US" sz="800" dirty="0"/>
              <a:t>		HOMCIE:SUNSTOK(</a:t>
            </a:r>
            <a:r>
              <a:rPr lang="en-US" sz="800" dirty="0" err="1"/>
              <a:t>kodac</a:t>
            </a:r>
            <a:r>
              <a:rPr lang="en-US" sz="800" dirty="0"/>
              <a:t> dog collar)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562855" y="6137042"/>
            <a:ext cx="2163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AOTMBOM(</a:t>
            </a:r>
            <a:r>
              <a:rPr lang="en-US" sz="800" strike="sngStrike" dirty="0" err="1"/>
              <a:t>ott-han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angela-elke</a:t>
            </a:r>
            <a:r>
              <a:rPr lang="en-US" sz="800" strike="sngStrike" dirty="0"/>
              <a:t>)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39699" y="6041804"/>
            <a:ext cx="785340" cy="678248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25657" y="5895663"/>
            <a:ext cx="1320090" cy="82408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477901" y="5503354"/>
            <a:ext cx="8898683" cy="10131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1797176" y="6546124"/>
            <a:ext cx="7486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</a:rPr>
              <a:t>SQ.25Y.MLK.JFK(</a:t>
            </a:r>
            <a:r>
              <a:rPr lang="en-US" strike="sngStrike" dirty="0" err="1">
                <a:solidFill>
                  <a:srgbClr val="202124"/>
                </a:solidFill>
                <a:latin typeface="Roboto"/>
              </a:rPr>
              <a:t>phil</a:t>
            </a:r>
            <a:r>
              <a:rPr lang="en-US" strike="sngStrike" dirty="0">
                <a:solidFill>
                  <a:srgbClr val="202124"/>
                </a:solidFill>
                <a:latin typeface="Roboto"/>
              </a:rPr>
              <a:t>/</a:t>
            </a:r>
            <a:r>
              <a:rPr lang="en-US" strike="sngStrike" dirty="0" err="1">
                <a:solidFill>
                  <a:srgbClr val="202124"/>
                </a:solidFill>
                <a:latin typeface="Roboto"/>
              </a:rPr>
              <a:t>kim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, 3Y, November 22, 1963 – January 20, 1969)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905" y="6474391"/>
            <a:ext cx="271994" cy="36126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472" y="5953158"/>
            <a:ext cx="823811" cy="553216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9141680" y="6490634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</a:p>
        </p:txBody>
      </p:sp>
      <p:cxnSp>
        <p:nvCxnSpPr>
          <p:cNvPr id="88" name="Straight Connector 87"/>
          <p:cNvCxnSpPr/>
          <p:nvPr/>
        </p:nvCxnSpPr>
        <p:spPr>
          <a:xfrm>
            <a:off x="9702833" y="6307703"/>
            <a:ext cx="1347502" cy="550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1087924" y="6137042"/>
            <a:ext cx="528083" cy="5179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0875473" y="6009945"/>
            <a:ext cx="12829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PENTAGON.EMEA.jeff.St</a:t>
            </a:r>
            <a:r>
              <a:rPr lang="en-US" sz="800" dirty="0"/>
              <a:t>. Nick </a:t>
            </a:r>
            <a:r>
              <a:rPr lang="en-US" sz="800" dirty="0" err="1"/>
              <a:t>HOCE:LUX:CONTONW;hatehole</a:t>
            </a:r>
            <a:endParaRPr lang="en-US" sz="8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565229" y="6054319"/>
            <a:ext cx="8781858" cy="7368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04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85" y="2577428"/>
            <a:ext cx="1465868" cy="8313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86897" y="1409683"/>
            <a:ext cx="7556742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PROGRAMS AND PROJECTS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97" y="1397580"/>
            <a:ext cx="799888" cy="1058314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489197" y="3508184"/>
            <a:ext cx="6650913" cy="33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97" y="2585505"/>
            <a:ext cx="569480" cy="85577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87770" y="657942"/>
            <a:ext cx="4723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PENTAGON.EMEA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150" y="2543028"/>
            <a:ext cx="1289212" cy="8657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540376" y="2585505"/>
            <a:ext cx="3668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LEGISLATION POLICY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337" y="3061252"/>
            <a:ext cx="922429" cy="51656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550" y="3028357"/>
            <a:ext cx="712653" cy="535678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233524" y="2499306"/>
            <a:ext cx="10787625" cy="9560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953983" y="2069161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2020-2023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356" y="883358"/>
            <a:ext cx="1489338" cy="14893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25" y="3872187"/>
            <a:ext cx="1522494" cy="197376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60" y="3872187"/>
            <a:ext cx="1522494" cy="1973766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136" y="3878897"/>
            <a:ext cx="1522494" cy="1973766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57" y="3888564"/>
            <a:ext cx="1522494" cy="19737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39857" y="5573653"/>
            <a:ext cx="761247" cy="15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2024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189597" y="5495594"/>
            <a:ext cx="761247" cy="15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2023</a:t>
            </a:r>
          </a:p>
        </p:txBody>
      </p:sp>
      <p:sp>
        <p:nvSpPr>
          <p:cNvPr id="96" name="Rectangle 95"/>
          <p:cNvSpPr/>
          <p:nvPr/>
        </p:nvSpPr>
        <p:spPr>
          <a:xfrm>
            <a:off x="3148392" y="5495594"/>
            <a:ext cx="761247" cy="15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2022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386464" y="5495593"/>
            <a:ext cx="761247" cy="156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2021</a:t>
            </a:r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54" y="3872187"/>
            <a:ext cx="569480" cy="855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0521" y="3769341"/>
            <a:ext cx="350128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“As we today have less HOMCDIE,</a:t>
            </a:r>
          </a:p>
          <a:p>
            <a:r>
              <a:rPr lang="en-US" dirty="0" err="1"/>
              <a:t>Seperatoins</a:t>
            </a:r>
            <a:r>
              <a:rPr lang="en-US" dirty="0"/>
              <a:t> in </a:t>
            </a:r>
            <a:r>
              <a:rPr lang="en-US" dirty="0" err="1"/>
              <a:t>Plannign</a:t>
            </a:r>
            <a:r>
              <a:rPr lang="en-US" dirty="0"/>
              <a:t> Documents</a:t>
            </a:r>
          </a:p>
          <a:p>
            <a:r>
              <a:rPr lang="en-US" dirty="0"/>
              <a:t>And </a:t>
            </a:r>
            <a:r>
              <a:rPr lang="en-US" dirty="0" err="1"/>
              <a:t>Implemtation</a:t>
            </a:r>
            <a:r>
              <a:rPr lang="en-US" dirty="0"/>
              <a:t> in 2024 </a:t>
            </a:r>
            <a:r>
              <a:rPr lang="en-US" dirty="0" err="1"/>
              <a:t>torrow</a:t>
            </a:r>
            <a:endParaRPr lang="en-US" dirty="0"/>
          </a:p>
          <a:p>
            <a:r>
              <a:rPr lang="en-US" dirty="0"/>
              <a:t>Will have almost none</a:t>
            </a:r>
          </a:p>
          <a:p>
            <a:endParaRPr lang="en-US" dirty="0"/>
          </a:p>
          <a:p>
            <a:r>
              <a:rPr lang="en-US" dirty="0"/>
              <a:t>1 Employee, 2024</a:t>
            </a:r>
            <a:br>
              <a:rPr lang="en-US" dirty="0"/>
            </a:br>
            <a:r>
              <a:rPr lang="en-US" dirty="0"/>
              <a:t>”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8315399" y="3769341"/>
            <a:ext cx="3705951" cy="20766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233525" y="5954751"/>
            <a:ext cx="10174173" cy="44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97" y="5895414"/>
            <a:ext cx="569480" cy="85577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86464" y="6233532"/>
            <a:ext cx="556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G.VIRGINGA.MARY.DEVELOPMETN.EURO.nonPoliceDA</a:t>
            </a:r>
            <a:r>
              <a:rPr lang="en-US" dirty="0"/>
              <a:t>~</a:t>
            </a:r>
            <a:r>
              <a:rPr lang="en-US" sz="800" strike="sngStrike" dirty="0"/>
              <a:t>(DM)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0797255" y="6233532"/>
            <a:ext cx="1394745" cy="5176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21386" y="6118585"/>
            <a:ext cx="3875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HOMCE:LUX:HOMCE:BORID(</a:t>
            </a:r>
            <a:r>
              <a:rPr lang="en-US" dirty="0" err="1"/>
              <a:t>dm</a:t>
            </a:r>
            <a:r>
              <a:rPr lang="en-US" dirty="0"/>
              <a:t>)PENAV</a:t>
            </a:r>
          </a:p>
          <a:p>
            <a:r>
              <a:rPr lang="en-US" dirty="0"/>
              <a:t>!AVABILT.PRESIDNET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9601200" y="6163872"/>
            <a:ext cx="567174" cy="254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187456" y="5999355"/>
            <a:ext cx="9609799" cy="8122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427356" y="5942917"/>
            <a:ext cx="174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 </a:t>
            </a:r>
            <a:r>
              <a:rPr lang="en-US" sz="800" strike="sngStrike" dirty="0"/>
              <a:t>z/</a:t>
            </a:r>
            <a:r>
              <a:rPr lang="en-US" sz="800" strike="sngStrike" dirty="0" err="1"/>
              <a:t>os</a:t>
            </a:r>
            <a:r>
              <a:rPr lang="en-US" sz="800" strike="sngStrike" dirty="0"/>
              <a:t> job </a:t>
            </a:r>
            <a:r>
              <a:rPr lang="en-US" sz="800" strike="sngStrike" dirty="0" err="1"/>
              <a:t>schedelr</a:t>
            </a:r>
            <a:endParaRPr lang="en-US" sz="800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10797255" y="6602864"/>
            <a:ext cx="1394745" cy="25513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DANIEL(a)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H="1" flipV="1">
            <a:off x="11630722" y="6644211"/>
            <a:ext cx="390428" cy="2137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576" y="6269524"/>
            <a:ext cx="692621" cy="46090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0760" y="6091777"/>
            <a:ext cx="737120" cy="543867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203" y="6006065"/>
            <a:ext cx="727171" cy="72717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39" y="6111181"/>
            <a:ext cx="475736" cy="475736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921386" y="6101444"/>
            <a:ext cx="613113" cy="5081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8434154" y="6045071"/>
            <a:ext cx="873763" cy="5081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6850428" y="3512572"/>
            <a:ext cx="1060234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41.MAINSTER(</a:t>
            </a:r>
            <a:r>
              <a:rPr lang="en-US" sz="800" dirty="0" err="1"/>
              <a:t>Lipstick.§Theft</a:t>
            </a:r>
            <a:r>
              <a:rPr lang="en-US" sz="800" dirty="0"/>
              <a:t>).</a:t>
            </a:r>
            <a:r>
              <a:rPr lang="en-US" sz="800" dirty="0" err="1"/>
              <a:t>VIRGIN.gohro</a:t>
            </a:r>
            <a:r>
              <a:rPr lang="en-US" sz="800" dirty="0"/>
              <a:t>(.G.VIRIGN.MARY.  LABOR CHILE (CHILD LABOR) §Theft </a:t>
            </a:r>
            <a:r>
              <a:rPr lang="en-US" sz="800" strike="sngStrike" dirty="0" err="1"/>
              <a:t>gheo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phil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7628737" y="6076059"/>
            <a:ext cx="1126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z="900" strike="sngStrike" dirty="0"/>
              <a:t>SS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8420949" y="5984530"/>
            <a:ext cx="102303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NYSE</a:t>
            </a:r>
            <a:r>
              <a:rPr lang="en-US" sz="900" dirty="0"/>
              <a:t>.!PRESIETN .</a:t>
            </a:r>
          </a:p>
          <a:p>
            <a:r>
              <a:rPr lang="en-US" sz="900" dirty="0"/>
              <a:t>AVAIBLITY.</a:t>
            </a:r>
          </a:p>
          <a:p>
            <a:r>
              <a:rPr lang="en-US" sz="900" dirty="0"/>
              <a:t>JFK(Fort </a:t>
            </a:r>
            <a:r>
              <a:rPr lang="en-US" sz="900" dirty="0" err="1"/>
              <a:t>woth</a:t>
            </a:r>
            <a:r>
              <a:rPr lang="en-US" sz="900" dirty="0"/>
              <a:t>).SQ</a:t>
            </a: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7020480" y="6072044"/>
            <a:ext cx="829979" cy="481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6733232" y="6076059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437332" y="2150997"/>
            <a:ext cx="4216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Select * from t_1994,2020-23 where </a:t>
            </a:r>
            <a:r>
              <a:rPr lang="en-US" sz="1000" dirty="0" err="1"/>
              <a:t>nonPoliceCfg</a:t>
            </a:r>
            <a:r>
              <a:rPr lang="en-US" sz="1000" dirty="0"/>
              <a:t>=</a:t>
            </a:r>
            <a:r>
              <a:rPr lang="en-US" sz="1000" dirty="0" err="1"/>
              <a:t>nonPoliceStreetCrimfiring</a:t>
            </a:r>
            <a:endParaRPr lang="en-US" sz="10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488690" y="2124107"/>
            <a:ext cx="4064617" cy="3390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1" name="Straight Connector 110"/>
          <p:cNvCxnSpPr/>
          <p:nvPr/>
        </p:nvCxnSpPr>
        <p:spPr>
          <a:xfrm flipV="1">
            <a:off x="8871035" y="3888564"/>
            <a:ext cx="2623592" cy="986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241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163" y="1295400"/>
            <a:ext cx="799888" cy="1058314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418306" y="5714076"/>
            <a:ext cx="6650913" cy="33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547940" y="477458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930636" y="4559812"/>
            <a:ext cx="17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PENTGON.EMEA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367" y="5747530"/>
            <a:ext cx="569480" cy="85577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288372" y="2047457"/>
            <a:ext cx="555985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 </a:t>
            </a:r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PENTAGON.EMEA.</a:t>
            </a:r>
            <a:r>
              <a:rPr lang="en-US" strike="sngStrike" dirty="0" err="1"/>
              <a:t>deere</a:t>
            </a:r>
            <a:r>
              <a:rPr lang="en-US" dirty="0" err="1"/>
              <a:t>.HOCME:CAT.!DOG</a:t>
            </a:r>
            <a:endParaRPr lang="en-US" dirty="0"/>
          </a:p>
          <a:p>
            <a:r>
              <a:rPr lang="en-US" dirty="0"/>
              <a:t>	HOMCE:UR_UR_OMI</a:t>
            </a:r>
          </a:p>
          <a:p>
            <a:r>
              <a:rPr lang="en-US" sz="900" dirty="0"/>
              <a:t>		</a:t>
            </a:r>
            <a:r>
              <a:rPr lang="en-US" sz="900" strike="sngStrike" dirty="0" err="1"/>
              <a:t>gheoh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micheala</a:t>
            </a:r>
            <a:r>
              <a:rPr lang="en-US" sz="900" strike="sngStrike" dirty="0"/>
              <a:t>): </a:t>
            </a:r>
            <a:r>
              <a:rPr lang="en-US" sz="900" strike="sngStrike" dirty="0" err="1"/>
              <a:t>cheking</a:t>
            </a:r>
            <a:r>
              <a:rPr lang="en-US" sz="900" strike="sngStrike" dirty="0"/>
              <a:t>, cat dead, </a:t>
            </a:r>
            <a:r>
              <a:rPr lang="en-US" sz="900" strike="sngStrike" dirty="0" err="1"/>
              <a:t>speration</a:t>
            </a:r>
            <a:endParaRPr lang="en-US" sz="900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984" y="2425725"/>
            <a:ext cx="913302" cy="2065077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099075" y="3028629"/>
            <a:ext cx="57373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WW2.INT.RHEN-MAIN</a:t>
            </a:r>
          </a:p>
          <a:p>
            <a:r>
              <a:rPr lang="en-US" sz="4800" dirty="0"/>
              <a:t>CHECKPIONT CHARLIE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004287" y="2646563"/>
            <a:ext cx="5639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trike="sngStrike" dirty="0" err="1"/>
              <a:t>Putin.gorhohce.marx.stalin.Spy</a:t>
            </a:r>
            <a:r>
              <a:rPr lang="en-US" sz="3200" strike="sngStrike" dirty="0"/>
              <a:t>[]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461387" y="1295400"/>
            <a:ext cx="8644309" cy="6755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135825" y="3009057"/>
            <a:ext cx="160019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 /</a:t>
            </a:r>
            <a:r>
              <a:rPr lang="en-US" sz="800" strike="sngStrike" dirty="0" err="1"/>
              <a:t>rene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3205625" y="27939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541" y="4737038"/>
            <a:ext cx="422350" cy="115186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461386" y="2015104"/>
            <a:ext cx="8644309" cy="36989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004978" y="2942526"/>
            <a:ext cx="2091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HOMICDIE:SPY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5401269" y="2793967"/>
            <a:ext cx="787658" cy="633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1960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9300"/>
            <a:ext cx="12192000" cy="3962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234176" y="4911964"/>
            <a:ext cx="1245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REDHOUSE</a:t>
            </a:r>
          </a:p>
          <a:p>
            <a:r>
              <a:rPr lang="en-US" dirty="0"/>
              <a:t>1981-1984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468" y="5286642"/>
            <a:ext cx="1934319" cy="1307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97" y="5758559"/>
            <a:ext cx="670699" cy="67069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234176" y="5758559"/>
            <a:ext cx="1001920" cy="842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487338" y="5758559"/>
            <a:ext cx="748758" cy="6706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559" y="5290584"/>
            <a:ext cx="1420947" cy="131093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7002966" y="5235129"/>
            <a:ext cx="2163336" cy="1194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45413" y="4968664"/>
            <a:ext cx="361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9170 </a:t>
            </a:r>
            <a:r>
              <a:rPr lang="en-US" dirty="0" err="1"/>
              <a:t>Zyante</a:t>
            </a:r>
            <a:r>
              <a:rPr lang="en-US" dirty="0"/>
              <a:t> Drive, </a:t>
            </a:r>
            <a:r>
              <a:rPr lang="en-US" dirty="0" err="1"/>
              <a:t>Zyante</a:t>
            </a:r>
            <a:r>
              <a:rPr lang="en-US" dirty="0"/>
              <a:t>, California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757" y="5295804"/>
            <a:ext cx="1015908" cy="76656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006840" y="6183630"/>
            <a:ext cx="279275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SQ.HOCME:SUNSTREO(STREAM)</a:t>
            </a:r>
          </a:p>
          <a:p>
            <a:r>
              <a:rPr lang="en-US" sz="900" strike="sngStrike" dirty="0" err="1"/>
              <a:t>Ghoeh</a:t>
            </a:r>
            <a:r>
              <a:rPr lang="en-US" sz="900" strike="sngStrike" dirty="0"/>
              <a:t>(visa </a:t>
            </a:r>
            <a:r>
              <a:rPr lang="en-US" sz="900" strike="sngStrike" dirty="0" err="1"/>
              <a:t>france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droz</a:t>
            </a:r>
            <a:r>
              <a:rPr lang="en-US" sz="900" strike="sngStrike" dirty="0"/>
              <a:t>)</a:t>
            </a:r>
          </a:p>
          <a:p>
            <a:r>
              <a:rPr lang="en-US" sz="900" dirty="0"/>
              <a:t>IMPRO:EXPORT SQ:HOCEM:SUNSTOCK(STREAM) </a:t>
            </a:r>
            <a:r>
              <a:rPr lang="en-US" sz="900" strike="sngStrike" dirty="0" err="1"/>
              <a:t>coscto</a:t>
            </a:r>
            <a:endParaRPr lang="en-US" sz="900" strike="sngStrike" dirty="0"/>
          </a:p>
        </p:txBody>
      </p:sp>
      <p:cxnSp>
        <p:nvCxnSpPr>
          <p:cNvPr id="21" name="Straight Connector 20"/>
          <p:cNvCxnSpPr>
            <a:stCxn id="14" idx="3"/>
          </p:cNvCxnSpPr>
          <p:nvPr/>
        </p:nvCxnSpPr>
        <p:spPr>
          <a:xfrm flipV="1">
            <a:off x="8836506" y="5290584"/>
            <a:ext cx="1553364" cy="65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0" y="4711700"/>
            <a:ext cx="12192000" cy="100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1104" y="5459849"/>
            <a:ext cx="1430942" cy="972408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22" idx="1"/>
          </p:cNvCxnSpPr>
          <p:nvPr/>
        </p:nvCxnSpPr>
        <p:spPr>
          <a:xfrm flipV="1">
            <a:off x="7234115" y="5516805"/>
            <a:ext cx="2015635" cy="42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7234115" y="5044698"/>
            <a:ext cx="4881027" cy="17916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9166302" y="5398810"/>
            <a:ext cx="1617870" cy="541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09147" y="5456850"/>
            <a:ext cx="45502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1981 PAUL, 2017 HOMICDIE:UR_UR_OPI WW2</a:t>
            </a:r>
          </a:p>
          <a:p>
            <a:r>
              <a:rPr lang="en-US" dirty="0"/>
              <a:t>1953,1980 NAVY.JOHNSON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669662" y="6082810"/>
            <a:ext cx="30211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Steve and Tim (twins)</a:t>
            </a:r>
          </a:p>
          <a:p>
            <a:r>
              <a:rPr lang="en-US" dirty="0"/>
              <a:t>Gov. </a:t>
            </a:r>
            <a:r>
              <a:rPr lang="en-US" dirty="0" err="1"/>
              <a:t>Sch.HOMCE:LUX</a:t>
            </a:r>
            <a:r>
              <a:rPr lang="en-US" dirty="0"/>
              <a:t> </a:t>
            </a:r>
            <a:r>
              <a:rPr lang="en-US" sz="800" strike="sngStrike" dirty="0"/>
              <a:t>Steve/Steve(twins)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3975" y="5122836"/>
            <a:ext cx="2371596" cy="150668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518362" y="4897242"/>
            <a:ext cx="3095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INT.God.G.nonPoliceCfgLogical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61155" y="6629522"/>
            <a:ext cx="5707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1985 </a:t>
            </a:r>
            <a:r>
              <a:rPr lang="en-US" sz="800" strike="sngStrike" dirty="0"/>
              <a:t>n. </a:t>
            </a:r>
            <a:r>
              <a:rPr lang="en-US" sz="800" strike="sngStrike" dirty="0" err="1"/>
              <a:t>branciote</a:t>
            </a:r>
            <a:r>
              <a:rPr lang="en-US" sz="800" strike="sngStrike" dirty="0"/>
              <a:t> </a:t>
            </a:r>
            <a:r>
              <a:rPr lang="en-US" sz="800" dirty="0"/>
              <a:t>– 2013 </a:t>
            </a:r>
            <a:r>
              <a:rPr lang="en-US" sz="800" strike="sngStrike" dirty="0" err="1"/>
              <a:t>damile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ralle</a:t>
            </a:r>
            <a:r>
              <a:rPr lang="en-US" sz="800" strike="sngStrike" dirty="0"/>
              <a:t> (rented)</a:t>
            </a:r>
            <a:r>
              <a:rPr lang="en-US" sz="800" dirty="0"/>
              <a:t> </a:t>
            </a:r>
            <a:r>
              <a:rPr lang="en-US" sz="800" dirty="0" err="1"/>
              <a:t>KOCHMEAN.</a:t>
            </a:r>
            <a:r>
              <a:rPr lang="en-US" sz="800" strike="sngStrike" dirty="0" err="1"/>
              <a:t>phone.steve</a:t>
            </a:r>
            <a:r>
              <a:rPr lang="en-US" sz="800" strike="sngStrike" dirty="0"/>
              <a:t>: your mother (sex abuse) did not want to live there anymore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 flipV="1">
            <a:off x="487338" y="5758559"/>
            <a:ext cx="992692" cy="67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763" y="4921236"/>
            <a:ext cx="1363141" cy="171755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09196" y="5448711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KING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179" y="5582565"/>
            <a:ext cx="334773" cy="22075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1565892" y="5398810"/>
            <a:ext cx="284121" cy="61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438255" y="5500213"/>
            <a:ext cx="361020" cy="4030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01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3348018" y="1295400"/>
            <a:ext cx="1966932" cy="842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17315" y="2880360"/>
            <a:ext cx="3958304" cy="14190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591" y="2338782"/>
            <a:ext cx="6960870" cy="39212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93" y="881039"/>
            <a:ext cx="2696524" cy="17273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26" y="5565467"/>
            <a:ext cx="373373" cy="52894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440180" y="5474970"/>
            <a:ext cx="1234440" cy="502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270" y="1295400"/>
            <a:ext cx="670699" cy="670699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3309049" y="1295400"/>
            <a:ext cx="1001920" cy="842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562211" y="1295400"/>
            <a:ext cx="748758" cy="6706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29" y="3062922"/>
            <a:ext cx="852765" cy="106489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08610" y="3429000"/>
            <a:ext cx="97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G.LARRY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018" y="2676207"/>
            <a:ext cx="588572" cy="38671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350477" y="2638417"/>
            <a:ext cx="4069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CALC 2080 </a:t>
            </a:r>
            <a:r>
              <a:rPr lang="en-US" sz="1000" dirty="0" err="1"/>
              <a:t>nonPOlcieTRXLogical</a:t>
            </a:r>
            <a:endParaRPr lang="en-US" sz="1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605730" y="2684463"/>
            <a:ext cx="2369889" cy="3735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1" name="Straight Connector 20"/>
          <p:cNvCxnSpPr>
            <a:endCxn id="19" idx="3"/>
          </p:cNvCxnSpPr>
          <p:nvPr/>
        </p:nvCxnSpPr>
        <p:spPr>
          <a:xfrm flipV="1">
            <a:off x="3348018" y="2871233"/>
            <a:ext cx="627601" cy="191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-104285" y="2628900"/>
            <a:ext cx="2591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INT.CHECKPOINT CHARLIE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9100" y="5497830"/>
            <a:ext cx="500458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Age 1-4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587653" y="5580301"/>
            <a:ext cx="359111" cy="5198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605730" y="5713274"/>
            <a:ext cx="6151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220894" y="5829300"/>
            <a:ext cx="2328246" cy="148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6344" y="5378997"/>
            <a:ext cx="39192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345" y="1611747"/>
            <a:ext cx="769229" cy="43076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 flipH="1">
            <a:off x="4339525" y="1611747"/>
            <a:ext cx="886604" cy="5067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4148143" y="1611747"/>
            <a:ext cx="1166807" cy="595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55" y="5620703"/>
            <a:ext cx="250974" cy="30116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175512" y="5585073"/>
            <a:ext cx="311554" cy="3928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1946764" y="5378997"/>
            <a:ext cx="1102811" cy="694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309049" y="1327726"/>
            <a:ext cx="1888525" cy="638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 flipH="1">
            <a:off x="3220228" y="1226186"/>
            <a:ext cx="2094722" cy="9807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97810" y="3690610"/>
            <a:ext cx="1088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AVABILTILY.PRESIDNT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59571" y="3991074"/>
            <a:ext cx="50985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G.MLK.JFK</a:t>
            </a:r>
            <a:r>
              <a:rPr lang="en-US" sz="800" strike="sngStrike" dirty="0"/>
              <a:t>(manager)</a:t>
            </a:r>
            <a:r>
              <a:rPr lang="en-US" sz="800" dirty="0"/>
              <a:t>.FBI:WMD.AVAIALBLIITY.PRESIDENT</a:t>
            </a:r>
          </a:p>
          <a:p>
            <a:r>
              <a:rPr lang="en-US" sz="800" dirty="0" err="1"/>
              <a:t>SQ.</a:t>
            </a:r>
            <a:r>
              <a:rPr lang="en-US" sz="800" strike="sngStrike" dirty="0" err="1"/>
              <a:t>Aws.proxy</a:t>
            </a:r>
            <a:r>
              <a:rPr lang="en-US" sz="800" dirty="0"/>
              <a:t>     N/E/W/S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2913" y="4181534"/>
            <a:ext cx="3195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KING.SQ.</a:t>
            </a:r>
            <a:r>
              <a:rPr lang="en-US" sz="800" strike="sngStrike" dirty="0" err="1"/>
              <a:t>apple.tango</a:t>
            </a:r>
            <a:r>
              <a:rPr lang="en-US" dirty="0"/>
              <a:t>   </a:t>
            </a:r>
            <a:r>
              <a:rPr lang="en-US" sz="800" strike="sngStrike" dirty="0" err="1"/>
              <a:t>Putin.Gohoe.stalin.marx.ivan</a:t>
            </a:r>
            <a:r>
              <a:rPr lang="en-US" sz="800" strike="sngStrike" dirty="0"/>
              <a:t>(</a:t>
            </a:r>
            <a:r>
              <a:rPr lang="en-US" sz="800" dirty="0"/>
              <a:t> 1533)</a:t>
            </a:r>
            <a:endParaRPr lang="en-US" sz="800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1198316" y="4067940"/>
            <a:ext cx="2156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kindon</a:t>
            </a:r>
            <a:r>
              <a:rPr lang="en-US" dirty="0"/>
              <a:t> </a:t>
            </a:r>
            <a:r>
              <a:rPr lang="en-US" dirty="0" err="1"/>
              <a:t>england</a:t>
            </a:r>
            <a:r>
              <a:rPr lang="en-US" dirty="0"/>
              <a:t> 1200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52913" y="4443222"/>
            <a:ext cx="4679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KING.HISTORY: VIRIGN.MARY: </a:t>
            </a:r>
            <a:r>
              <a:rPr lang="en-US" sz="800" strike="sngStrike" dirty="0" err="1"/>
              <a:t>Anglea.aivan.flea</a:t>
            </a:r>
            <a:r>
              <a:rPr lang="en-US" sz="800" strike="sngStrike" dirty="0"/>
              <a:t>(sweater black knit)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4360" y="4812554"/>
            <a:ext cx="350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FBI:WMD[] </a:t>
            </a:r>
            <a:r>
              <a:rPr lang="en-US" sz="900" strike="sngStrike" dirty="0"/>
              <a:t>proxy</a:t>
            </a:r>
            <a:r>
              <a:rPr lang="en-US" dirty="0"/>
              <a:t> CPVA.§187.PREA 0.1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440180" y="4690317"/>
            <a:ext cx="1468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KOREAN WAR</a:t>
            </a:r>
          </a:p>
        </p:txBody>
      </p:sp>
    </p:spTree>
    <p:extLst>
      <p:ext uri="{BB962C8B-B14F-4D97-AF65-F5344CB8AC3E}">
        <p14:creationId xmlns:p14="http://schemas.microsoft.com/office/powerpoint/2010/main" val="278772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594360" y="1180981"/>
            <a:ext cx="10204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Select * from </a:t>
            </a:r>
            <a:r>
              <a:rPr lang="en-US" strike="sngStrike" dirty="0" err="1"/>
              <a:t>nonPoliceMaps</a:t>
            </a:r>
            <a:r>
              <a:rPr lang="en-US" strike="sngStrike" dirty="0"/>
              <a:t> where description like </a:t>
            </a:r>
            <a:r>
              <a:rPr lang="en-US" dirty="0"/>
              <a:t>(</a:t>
            </a:r>
            <a:r>
              <a:rPr lang="en-US" strike="sngStrike" dirty="0"/>
              <a:t>“roth.ibm.damier.apple.tango,”nonPoliceSchool.8th”</a:t>
            </a:r>
            <a:r>
              <a:rPr lang="en-US" dirty="0"/>
              <a:t>)</a:t>
            </a:r>
          </a:p>
        </p:txBody>
      </p:sp>
      <p:sp>
        <p:nvSpPr>
          <p:cNvPr id="7" name="Rectangle 6"/>
          <p:cNvSpPr/>
          <p:nvPr/>
        </p:nvSpPr>
        <p:spPr>
          <a:xfrm>
            <a:off x="3157810" y="1927574"/>
            <a:ext cx="4644390" cy="3764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8" name="Rectangle 7"/>
          <p:cNvSpPr/>
          <p:nvPr/>
        </p:nvSpPr>
        <p:spPr>
          <a:xfrm>
            <a:off x="3694562" y="4796691"/>
            <a:ext cx="2743200" cy="48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694562" y="4034294"/>
            <a:ext cx="2743200" cy="48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694562" y="3196264"/>
            <a:ext cx="2743200" cy="48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94563" y="2312432"/>
            <a:ext cx="2743200" cy="480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94563" y="1897380"/>
            <a:ext cx="2169027" cy="182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694562" y="5671107"/>
            <a:ext cx="3220588" cy="1600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171950" y="5091461"/>
            <a:ext cx="431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mysql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4779076" y="4655495"/>
            <a:ext cx="728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Ivan </a:t>
            </a:r>
            <a:r>
              <a:rPr lang="en-US" sz="800" strike="sngStrike" dirty="0" err="1"/>
              <a:t>Ivanvich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8168164" y="4329688"/>
            <a:ext cx="26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PENTAGON:HOMCEI:JOEG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143118" y="4655495"/>
            <a:ext cx="3195834" cy="215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697085" y="5086357"/>
            <a:ext cx="1999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1D8723.</a:t>
            </a:r>
            <a:r>
              <a:rPr lang="en-US" sz="800" strike="sngStrike" dirty="0"/>
              <a:t>puth.gohohe.marx.stalin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68164" y="4015581"/>
            <a:ext cx="350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PENGON.EMEA</a:t>
            </a:r>
            <a:r>
              <a:rPr lang="en-US" strike="sngStrike" dirty="0"/>
              <a:t>.</a:t>
            </a:r>
            <a:r>
              <a:rPr lang="en-US" strike="sngStrike" dirty="0" err="1"/>
              <a:t>deere</a:t>
            </a:r>
            <a:r>
              <a:rPr lang="en-US" dirty="0"/>
              <a:t>.!HOCME:CAT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461771" y="5055574"/>
            <a:ext cx="7168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James </a:t>
            </a:r>
            <a:r>
              <a:rPr lang="en-US" sz="800" strike="sngStrike" dirty="0" err="1"/>
              <a:t>chong</a:t>
            </a:r>
            <a:endParaRPr lang="en-US" sz="800" strike="sngStrike" dirty="0"/>
          </a:p>
          <a:p>
            <a:r>
              <a:rPr lang="en-US" sz="800" strike="sngStrike" dirty="0"/>
              <a:t>copy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19450" y="4689119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Spy </a:t>
            </a:r>
            <a:r>
              <a:rPr lang="en-US" sz="800" strike="sngStrike" dirty="0" err="1"/>
              <a:t>ricard</a:t>
            </a:r>
            <a:endParaRPr lang="en-US" sz="800" strike="sngStrike" dirty="0"/>
          </a:p>
          <a:p>
            <a:r>
              <a:rPr lang="en-US" sz="800" strike="sngStrike" dirty="0"/>
              <a:t>copy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387714" y="4380624"/>
            <a:ext cx="1106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JFK(</a:t>
            </a:r>
            <a:r>
              <a:rPr lang="en-US" sz="800" dirty="0" err="1"/>
              <a:t>nonPOlceSeAbuse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8469630" y="1771650"/>
            <a:ext cx="1634490" cy="14246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144000" y="209617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8th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66162" y="5135589"/>
            <a:ext cx="3629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dirty="0" err="1"/>
              <a:t>Schootl</a:t>
            </a:r>
            <a:r>
              <a:rPr lang="en-US" dirty="0"/>
              <a:t> </a:t>
            </a:r>
            <a:r>
              <a:rPr lang="en-US" strike="sngStrike" dirty="0"/>
              <a:t>Ken apple</a:t>
            </a:r>
          </a:p>
          <a:p>
            <a:r>
              <a:rPr lang="en-US" dirty="0"/>
              <a:t>FIB:WMD </a:t>
            </a:r>
            <a:r>
              <a:rPr lang="en-US" strike="sngStrike" dirty="0"/>
              <a:t>kit</a:t>
            </a:r>
            <a:r>
              <a:rPr lang="en-US" dirty="0"/>
              <a:t> </a:t>
            </a:r>
            <a:r>
              <a:rPr lang="en-US" dirty="0" err="1"/>
              <a:t>VIRNG.MARY.St</a:t>
            </a:r>
            <a:r>
              <a:rPr lang="en-US" dirty="0"/>
              <a:t>. Francis</a:t>
            </a:r>
          </a:p>
        </p:txBody>
      </p:sp>
      <p:sp>
        <p:nvSpPr>
          <p:cNvPr id="27" name="TextBox 26"/>
          <p:cNvSpPr txBox="1"/>
          <p:nvPr/>
        </p:nvSpPr>
        <p:spPr>
          <a:xfrm flipH="1">
            <a:off x="1165077" y="5902317"/>
            <a:ext cx="5058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G.VIRINGA.MARY</a:t>
            </a:r>
            <a:r>
              <a:rPr lang="en-US" strike="sngStrike" dirty="0" err="1"/>
              <a:t>.</a:t>
            </a:r>
            <a:r>
              <a:rPr lang="en-US" dirty="0" err="1"/>
              <a:t>FBI:WMD.</a:t>
            </a:r>
            <a:r>
              <a:rPr lang="en-US" strike="sngStrike" dirty="0" err="1"/>
              <a:t>Gorbachev</a:t>
            </a:r>
            <a:r>
              <a:rPr lang="en-US" strike="sngStrike" dirty="0"/>
              <a:t>(kit</a:t>
            </a:r>
            <a:r>
              <a:rPr lang="en-US" dirty="0"/>
              <a:t>)</a:t>
            </a:r>
          </a:p>
          <a:p>
            <a:r>
              <a:rPr lang="en-US" dirty="0"/>
              <a:t>  HOMCIE:WIFE[].</a:t>
            </a:r>
            <a:r>
              <a:rPr lang="en-US" dirty="0" err="1"/>
              <a:t>FBI:WMD.</a:t>
            </a:r>
            <a:r>
              <a:rPr lang="en-US" strike="sngStrike" dirty="0" err="1"/>
              <a:t>extortion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2366010" y="3196264"/>
            <a:ext cx="634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yan1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1521" y="2964486"/>
            <a:ext cx="133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</a:t>
            </a:r>
          </a:p>
          <a:p>
            <a:r>
              <a:rPr lang="en-US" dirty="0"/>
              <a:t>.</a:t>
            </a:r>
            <a:r>
              <a:rPr lang="en-US" sz="800" strike="sngStrike" dirty="0"/>
              <a:t>Auschwitz(</a:t>
            </a:r>
            <a:r>
              <a:rPr lang="en-US" sz="800" strike="sngStrike" dirty="0" err="1"/>
              <a:t>wolfgang</a:t>
            </a:r>
            <a:r>
              <a:rPr lang="en-US" dirty="0"/>
              <a:t>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944965" y="3171939"/>
            <a:ext cx="6270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z/</a:t>
            </a:r>
            <a:r>
              <a:rPr lang="en-US" sz="800" strike="sngStrike" dirty="0" err="1"/>
              <a:t>os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dubm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836" y="2902647"/>
            <a:ext cx="1067294" cy="106729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944" y="5345982"/>
            <a:ext cx="662167" cy="44064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4019450" y="5455689"/>
            <a:ext cx="1677267" cy="326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171850" y="5608089"/>
            <a:ext cx="1677267" cy="326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73" y="3078213"/>
            <a:ext cx="311531" cy="207310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5713164" y="3041492"/>
            <a:ext cx="709755" cy="375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647" y="3182958"/>
            <a:ext cx="243319" cy="243319"/>
          </a:xfrm>
          <a:prstGeom prst="rect">
            <a:avLst/>
          </a:prstGeom>
        </p:spPr>
      </p:pic>
      <p:cxnSp>
        <p:nvCxnSpPr>
          <p:cNvPr id="41" name="Straight Connector 40"/>
          <p:cNvCxnSpPr>
            <a:endCxn id="28" idx="0"/>
          </p:cNvCxnSpPr>
          <p:nvPr/>
        </p:nvCxnSpPr>
        <p:spPr>
          <a:xfrm flipV="1">
            <a:off x="2408975" y="3196264"/>
            <a:ext cx="274462" cy="48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727" y="3776306"/>
            <a:ext cx="600550" cy="44983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2" y="1519315"/>
            <a:ext cx="1721150" cy="274734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2036727" y="3610817"/>
            <a:ext cx="752193" cy="769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953471" y="3721545"/>
            <a:ext cx="748758" cy="6706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128293" y="1922765"/>
            <a:ext cx="4814587" cy="3874439"/>
          </a:xfrm>
          <a:prstGeom prst="rect">
            <a:avLst/>
          </a:prstGeom>
          <a:solidFill>
            <a:srgbClr val="FFC000">
              <a:alpha val="18824"/>
            </a:srgbClr>
          </a:solidFill>
          <a:ln>
            <a:solidFill>
              <a:srgbClr val="2F528F">
                <a:alpha val="27059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565" y="5259029"/>
            <a:ext cx="1067294" cy="106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7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1629728"/>
            <a:ext cx="2907569" cy="14220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568" y="1629727"/>
            <a:ext cx="1422082" cy="142208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914650" y="1531620"/>
            <a:ext cx="3406140" cy="1771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038475" y="1638775"/>
            <a:ext cx="2907569" cy="141303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615" y="1727834"/>
            <a:ext cx="3448050" cy="13239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06540" y="1154430"/>
            <a:ext cx="547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G.VIRING.MARY.CHERKCPOINT HCAERIL(</a:t>
            </a:r>
            <a:r>
              <a:rPr lang="en-US" dirty="0" err="1"/>
              <a:t>CARstadt,</a:t>
            </a:r>
            <a:r>
              <a:rPr lang="en-US" strike="sngStrike" dirty="0" err="1"/>
              <a:t>hertie</a:t>
            </a:r>
            <a:r>
              <a:rPr lang="en-US" strike="sngStrike" dirty="0"/>
              <a:t>)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6320790" y="1828800"/>
            <a:ext cx="4697730" cy="1223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437124" y="1683304"/>
            <a:ext cx="3769866" cy="141303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806" y="3294063"/>
            <a:ext cx="1189453" cy="79152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109668" y="4131309"/>
            <a:ext cx="31003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§Staling.§</a:t>
            </a:r>
            <a:r>
              <a:rPr lang="en-US" dirty="0" err="1"/>
              <a:t>Agg</a:t>
            </a:r>
            <a:r>
              <a:rPr lang="en-US" dirty="0"/>
              <a:t> </a:t>
            </a:r>
            <a:r>
              <a:rPr lang="en-US" dirty="0" err="1"/>
              <a:t>Assualt</a:t>
            </a:r>
            <a:r>
              <a:rPr lang="en-US" dirty="0"/>
              <a:t>: </a:t>
            </a:r>
          </a:p>
          <a:p>
            <a:r>
              <a:rPr lang="en-US" strike="sngStrike" dirty="0"/>
              <a:t>Why did you push that button</a:t>
            </a:r>
            <a:r>
              <a:rPr lang="en-US" dirty="0"/>
              <a:t>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10004" y="3381504"/>
            <a:ext cx="3047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IMPORT</a:t>
            </a:r>
            <a:r>
              <a:rPr lang="en-US" dirty="0"/>
              <a:t> </a:t>
            </a:r>
            <a:r>
              <a:rPr lang="en-US" i="1" strike="sngStrike" dirty="0" err="1"/>
              <a:t>apple.touch</a:t>
            </a:r>
            <a:endParaRPr lang="en-US" i="1" strike="sngStrike" dirty="0"/>
          </a:p>
          <a:p>
            <a:r>
              <a:rPr lang="en-US" b="1" i="1" dirty="0"/>
              <a:t>EXPORT</a:t>
            </a:r>
            <a:r>
              <a:rPr lang="en-US" i="1" strike="sngStrike" dirty="0"/>
              <a:t> </a:t>
            </a:r>
            <a:r>
              <a:rPr lang="en-US" i="1" dirty="0"/>
              <a:t>MLK(</a:t>
            </a:r>
            <a:r>
              <a:rPr lang="en-US" i="1" strike="sngStrike" dirty="0" err="1"/>
              <a:t>visa.appel.touch</a:t>
            </a:r>
            <a:r>
              <a:rPr lang="en-US" i="1" strike="sngStrike" dirty="0"/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175140" y="3294063"/>
            <a:ext cx="1419720" cy="8278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2731770" y="3294063"/>
            <a:ext cx="2171700" cy="83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0287000" y="1028700"/>
            <a:ext cx="971550" cy="601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9589770" y="3520440"/>
            <a:ext cx="834390" cy="565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438" y="4106069"/>
            <a:ext cx="898181" cy="719260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5915219" y="4175838"/>
            <a:ext cx="2754436" cy="601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1108710" y="2171700"/>
            <a:ext cx="5688818" cy="2400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160879" y="2142237"/>
            <a:ext cx="1948789" cy="298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108710" y="1851217"/>
            <a:ext cx="2066430" cy="566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102290" y="1807386"/>
            <a:ext cx="2426258" cy="334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1821601" y="2105882"/>
            <a:ext cx="1595969" cy="1205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1746413" y="1759891"/>
            <a:ext cx="47368" cy="15524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896556" y="1683304"/>
            <a:ext cx="23684" cy="1711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71699" y="3520440"/>
            <a:ext cx="15976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50317" y="352802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23360" y="4777640"/>
            <a:ext cx="368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SQ.Gov</a:t>
            </a:r>
            <a:r>
              <a:rPr lang="en-US" dirty="0"/>
              <a:t> </a:t>
            </a:r>
            <a:r>
              <a:rPr lang="en-US" dirty="0" err="1"/>
              <a:t>Schw.JOSPHE</a:t>
            </a:r>
            <a:r>
              <a:rPr lang="en-US" dirty="0"/>
              <a:t> </a:t>
            </a:r>
            <a:r>
              <a:rPr lang="en-US" sz="1000" strike="sngStrike" dirty="0" err="1"/>
              <a:t>cisco.morng</a:t>
            </a:r>
            <a:endParaRPr lang="en-US" sz="10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10427966" y="5059472"/>
            <a:ext cx="138371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Story of Jesus, </a:t>
            </a:r>
            <a:r>
              <a:rPr lang="en-US" sz="1050" dirty="0" err="1">
                <a:solidFill>
                  <a:schemeClr val="bg1"/>
                </a:solidFill>
              </a:rPr>
              <a:t>Jeophe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596094" y="5094298"/>
            <a:ext cx="748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MARY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10549890" y="5146972"/>
            <a:ext cx="1532957" cy="131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850317" y="5383530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6044" y="3855958"/>
            <a:ext cx="6411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IMPRO</a:t>
            </a:r>
            <a:r>
              <a:rPr lang="en-US" dirty="0"/>
              <a:t>T FBI:WMD:GREEN </a:t>
            </a:r>
            <a:r>
              <a:rPr lang="en-US" dirty="0" err="1"/>
              <a:t>visa.apple.touch</a:t>
            </a:r>
            <a:r>
              <a:rPr lang="en-US" dirty="0"/>
              <a:t>(</a:t>
            </a:r>
            <a:r>
              <a:rPr lang="en-US" dirty="0" err="1"/>
              <a:t>howei</a:t>
            </a:r>
            <a:r>
              <a:rPr lang="en-US" dirty="0"/>
              <a:t> </a:t>
            </a:r>
            <a:r>
              <a:rPr lang="en-US" dirty="0" err="1"/>
              <a:t>dudi</a:t>
            </a:r>
            <a:r>
              <a:rPr lang="en-US" dirty="0"/>
              <a:t> audience, )</a:t>
            </a:r>
          </a:p>
          <a:p>
            <a:r>
              <a:rPr lang="en-US" b="1" dirty="0"/>
              <a:t>IMPORT </a:t>
            </a:r>
            <a:r>
              <a:rPr lang="en-US" dirty="0"/>
              <a:t> GE.JACK American Pie(St. </a:t>
            </a:r>
            <a:r>
              <a:rPr lang="en-US" dirty="0" err="1"/>
              <a:t>Anelmo</a:t>
            </a:r>
            <a:r>
              <a:rPr lang="en-US" dirty="0"/>
              <a:t>) IPX.KOCHEMAN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7353" y="5463630"/>
            <a:ext cx="1134906" cy="1011008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3298801" y="6453358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r>
              <a:rPr lang="en-US" sz="800" b="1" dirty="0">
                <a:solidFill>
                  <a:srgbClr val="3F3F40"/>
                </a:solidFill>
                <a:latin typeface="knowledge-medium"/>
              </a:rPr>
              <a:t>BP to pay $373 million to settle charges</a:t>
            </a:r>
          </a:p>
          <a:p>
            <a:b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346529" y="6510339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Lord Browne of </a:t>
            </a:r>
            <a:r>
              <a:rPr lang="en-US" strike="sngStrike" dirty="0" err="1">
                <a:solidFill>
                  <a:srgbClr val="202124"/>
                </a:solidFill>
                <a:latin typeface="Google Sans"/>
              </a:rPr>
              <a:t>Madingle</a:t>
            </a:r>
            <a:endParaRPr lang="en-US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66" y="6074648"/>
            <a:ext cx="670560" cy="67056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215791" y="5509991"/>
            <a:ext cx="2907569" cy="141303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3417570" y="5568196"/>
            <a:ext cx="2792434" cy="117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830" y="5970376"/>
            <a:ext cx="574420" cy="37265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06765" y="5345019"/>
            <a:ext cx="298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G.MAINTSTREET(WWI).</a:t>
            </a:r>
            <a:r>
              <a:rPr lang="en-US" sz="800" strike="sngStrike" dirty="0" err="1"/>
              <a:t>gorbahce</a:t>
            </a:r>
            <a:r>
              <a:rPr lang="en-US" sz="800" strike="sngStrike" dirty="0"/>
              <a:t>(dell)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367427" y="5934825"/>
            <a:ext cx="761720" cy="4617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2575478" y="6032413"/>
            <a:ext cx="599662" cy="3630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444615" y="6213955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Dell </a:t>
            </a:r>
            <a:r>
              <a:rPr lang="en-US" sz="800" strike="sngStrike" dirty="0" err="1"/>
              <a:t>sleeing</a:t>
            </a:r>
            <a:r>
              <a:rPr lang="en-US" sz="800" strike="sngStrike" dirty="0"/>
              <a:t> at </a:t>
            </a:r>
            <a:r>
              <a:rPr lang="en-US" dirty="0"/>
              <a:t>CAR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calr-benz-strasse</a:t>
            </a:r>
            <a:r>
              <a:rPr lang="en-US" sz="900" strike="sngStrike" dirty="0"/>
              <a:t>)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24166" y="5598858"/>
            <a:ext cx="246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G.FBI:WMD.</a:t>
            </a:r>
            <a:r>
              <a:rPr lang="en-US" sz="800" strike="sngStrike" dirty="0" err="1"/>
              <a:t>Roth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pg&amp;e,gas</a:t>
            </a:r>
            <a:r>
              <a:rPr lang="en-US" sz="800" strike="sngStrike" dirty="0"/>
              <a:t>).</a:t>
            </a:r>
            <a:r>
              <a:rPr lang="en-US" sz="800" strike="sngStrike" dirty="0" err="1"/>
              <a:t>ibm.dmiler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6444417" y="6082889"/>
            <a:ext cx="270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Gov. </a:t>
            </a:r>
            <a:r>
              <a:rPr lang="en-US" dirty="0" err="1"/>
              <a:t>Schw</a:t>
            </a:r>
            <a:r>
              <a:rPr lang="en-US" dirty="0"/>
              <a:t>. G.VIRIGN.MARY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680741" y="4880529"/>
            <a:ext cx="351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41.SQ.§187.PREA.25Y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punishmen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thatn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terroris</a:t>
            </a:r>
            <a:r>
              <a:rPr lang="en-US" sz="800" strike="sngStrike" dirty="0"/>
              <a:t> on </a:t>
            </a:r>
            <a:r>
              <a:rPr lang="en-US" sz="800" strike="sngStrike" dirty="0" err="1"/>
              <a:t>tv</a:t>
            </a:r>
            <a:endParaRPr lang="en-US" sz="800" strike="sngStrike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811530" y="5294307"/>
            <a:ext cx="5311830" cy="7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547447" y="6830437"/>
            <a:ext cx="5311830" cy="7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753705" y="4891740"/>
            <a:ext cx="5311830" cy="7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709189" y="4899161"/>
            <a:ext cx="5492060" cy="18990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328774" y="6123583"/>
            <a:ext cx="2791190" cy="5498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394801" y="5840730"/>
            <a:ext cx="160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Goheo</a:t>
            </a:r>
            <a:r>
              <a:rPr lang="en-US" strike="sngStrike" dirty="0"/>
              <a:t>(</a:t>
            </a:r>
            <a:r>
              <a:rPr lang="en-US" strike="sngStrike" dirty="0" err="1"/>
              <a:t>dr,post</a:t>
            </a:r>
            <a:r>
              <a:rPr lang="en-US" strike="sngStrike" dirty="0"/>
              <a:t>)</a:t>
            </a:r>
          </a:p>
        </p:txBody>
      </p:sp>
      <p:sp>
        <p:nvSpPr>
          <p:cNvPr id="80" name="TextBox 79"/>
          <p:cNvSpPr txBox="1"/>
          <p:nvPr/>
        </p:nvSpPr>
        <p:spPr>
          <a:xfrm flipH="1">
            <a:off x="7568529" y="5834502"/>
            <a:ext cx="273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 </a:t>
            </a:r>
            <a:r>
              <a:rPr lang="en-US" strike="sngStrike" dirty="0" err="1"/>
              <a:t>labcorp</a:t>
            </a:r>
            <a:endParaRPr lang="en-US" strike="sngStrike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587902" y="4140648"/>
            <a:ext cx="459658" cy="6645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512135" y="4382770"/>
            <a:ext cx="593250" cy="447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233349" y="1313220"/>
            <a:ext cx="226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Zuhaelterei:PMP</a:t>
            </a:r>
            <a:r>
              <a:rPr lang="en-US" dirty="0"/>
              <a:t>  IPX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87320" y="1291614"/>
            <a:ext cx="1073692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CERTFIED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1492568" y="1339096"/>
            <a:ext cx="1127017" cy="192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5915219" y="3371334"/>
            <a:ext cx="6167628" cy="11567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9648116" y="3968752"/>
            <a:ext cx="834390" cy="565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9079227" y="4844772"/>
            <a:ext cx="649206" cy="2243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8477544" y="5905828"/>
            <a:ext cx="2445892" cy="2072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7027511" y="5779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599662" y="5635702"/>
            <a:ext cx="190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G,ATOMCLOCI</a:t>
            </a:r>
            <a:r>
              <a:rPr lang="en-US" sz="800" strike="sngStrike" dirty="0"/>
              <a:t>(sounds</a:t>
            </a:r>
            <a:r>
              <a:rPr lang="en-US" dirty="0"/>
              <a:t>)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0805" y="5661652"/>
            <a:ext cx="451811" cy="603191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10287000" y="5557452"/>
            <a:ext cx="1085175" cy="94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0440175" y="5612843"/>
            <a:ext cx="380976" cy="6568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 flipH="1">
            <a:off x="11031073" y="5796548"/>
            <a:ext cx="477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871030" y="5497970"/>
            <a:ext cx="37656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Angle.st. </a:t>
            </a:r>
            <a:r>
              <a:rPr lang="en-US" sz="800" strike="sngStrike" dirty="0" err="1"/>
              <a:t>franci.step.patchwork</a:t>
            </a:r>
            <a:r>
              <a:rPr lang="en-US" sz="800" strike="sngStrike" dirty="0"/>
              <a:t> compute </a:t>
            </a:r>
            <a:r>
              <a:rPr lang="en-US" sz="800" strike="sngStrike" dirty="0" err="1"/>
              <a:t>runder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staircarse</a:t>
            </a:r>
            <a:endParaRPr lang="en-US" sz="800" strike="sngStrike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64" y="5750522"/>
            <a:ext cx="553916" cy="368606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 flipH="1" flipV="1">
            <a:off x="11450632" y="5698690"/>
            <a:ext cx="679718" cy="711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9165016" y="5977007"/>
            <a:ext cx="189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INT.MOVE </a:t>
            </a:r>
            <a:r>
              <a:rPr lang="en-US" sz="800" strike="sngStrike" dirty="0"/>
              <a:t>joes nose broken</a:t>
            </a: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2315419" y="1291614"/>
            <a:ext cx="723056" cy="468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3629709" y="1346093"/>
            <a:ext cx="1844532" cy="1362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7172274" y="1523627"/>
            <a:ext cx="2518215" cy="1155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19854" y="754419"/>
            <a:ext cx="12027125" cy="60282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1928099" y="2641087"/>
            <a:ext cx="84106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FBI:WMD KOREAN WAR BUTTON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302740" y="3248539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sp>
        <p:nvSpPr>
          <p:cNvPr id="114" name="Cube 113"/>
          <p:cNvSpPr/>
          <p:nvPr/>
        </p:nvSpPr>
        <p:spPr>
          <a:xfrm>
            <a:off x="811530" y="2897505"/>
            <a:ext cx="1157782" cy="6053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2125915" y="3393789"/>
            <a:ext cx="82715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Age 33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302917" y="4447117"/>
            <a:ext cx="1905000" cy="8115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814729" y="472925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GOSPEL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3004250" y="3439238"/>
            <a:ext cx="481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 WW2.CIVILE CODE(33 HOMCEI:JESUS)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161455" y="3953288"/>
            <a:ext cx="3779230" cy="8018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EVIDENCE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828904" y="3464362"/>
            <a:ext cx="4521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Suicide x/y </a:t>
            </a:r>
            <a:r>
              <a:rPr lang="en-US" dirty="0"/>
              <a:t>HOMICIDE:JESUS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2338094" y="3626676"/>
            <a:ext cx="408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Jesus was 33, </a:t>
            </a:r>
            <a:r>
              <a:rPr lang="en-US" sz="800" strike="sngStrike" dirty="0" err="1"/>
              <a:t>Pergula</a:t>
            </a:r>
            <a:r>
              <a:rPr lang="en-US" sz="800" strike="sngStrike" dirty="0"/>
              <a:t>(wood) </a:t>
            </a:r>
            <a:r>
              <a:rPr lang="en-US" dirty="0"/>
              <a:t>!HOMICIDE:ITALIEN:20 VP.42</a:t>
            </a:r>
          </a:p>
        </p:txBody>
      </p:sp>
    </p:spTree>
    <p:extLst>
      <p:ext uri="{BB962C8B-B14F-4D97-AF65-F5344CB8AC3E}">
        <p14:creationId xmlns:p14="http://schemas.microsoft.com/office/powerpoint/2010/main" val="3386514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38" y="1583980"/>
            <a:ext cx="5898708" cy="37881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94" y="1746395"/>
            <a:ext cx="4898566" cy="3763972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475220" y="457200"/>
            <a:ext cx="3257550" cy="5177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086350" y="3589020"/>
            <a:ext cx="2617470" cy="720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30295" y="4869180"/>
            <a:ext cx="1032089" cy="76581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0206990" y="4606290"/>
            <a:ext cx="1360170" cy="121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0332720" y="4869180"/>
            <a:ext cx="1206676" cy="7658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4344642" y="3840480"/>
            <a:ext cx="2021867" cy="7658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131820" y="2294890"/>
            <a:ext cx="4343400" cy="35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977890" y="1196314"/>
            <a:ext cx="602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HOMICIDE:SUNSTROCK(Kodak 81 football shirt, </a:t>
            </a:r>
            <a:r>
              <a:rPr lang="en-US" dirty="0" err="1"/>
              <a:t>redants</a:t>
            </a:r>
            <a:r>
              <a:rPr lang="en-US" dirty="0"/>
              <a:t>, </a:t>
            </a:r>
            <a:r>
              <a:rPr lang="en-US" dirty="0" err="1"/>
              <a:t>anita</a:t>
            </a:r>
            <a:r>
              <a:rPr lang="en-US" dirty="0"/>
              <a:t>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98180" y="1267869"/>
            <a:ext cx="3893820" cy="41771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8653" y="3949900"/>
            <a:ext cx="1333500" cy="20288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594" y="1757135"/>
            <a:ext cx="4898566" cy="376397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0755" y="4586344"/>
            <a:ext cx="1361922" cy="8795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36" y="5882640"/>
            <a:ext cx="421956" cy="421956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2185036" y="5882640"/>
            <a:ext cx="603884" cy="421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874520" y="5582939"/>
            <a:ext cx="3197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nonPOlcieTRXLogical</a:t>
            </a:r>
            <a:r>
              <a:rPr lang="en-US" dirty="0"/>
              <a:t> 1980-2023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57977" y="5825490"/>
            <a:ext cx="2154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nonPoliceRaidLgoical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374" y="6211237"/>
            <a:ext cx="520536" cy="33158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3749040" y="6083010"/>
            <a:ext cx="1062990" cy="546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xplosion 1 34"/>
          <p:cNvSpPr/>
          <p:nvPr/>
        </p:nvSpPr>
        <p:spPr>
          <a:xfrm>
            <a:off x="5869222" y="4629053"/>
            <a:ext cx="572593" cy="749214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5838119" y="476291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37" name="TextBox 36"/>
          <p:cNvSpPr txBox="1"/>
          <p:nvPr/>
        </p:nvSpPr>
        <p:spPr>
          <a:xfrm flipH="1">
            <a:off x="5942802" y="4964312"/>
            <a:ext cx="8164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1982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539389" y="4586344"/>
            <a:ext cx="1300637" cy="9191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867140" y="4545475"/>
            <a:ext cx="858046" cy="1037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5469186" y="3994336"/>
            <a:ext cx="1144422" cy="22124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860769" y="5531975"/>
            <a:ext cx="3409872" cy="11571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677" y="5697315"/>
            <a:ext cx="1082910" cy="720627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6821620" y="5655511"/>
            <a:ext cx="1431040" cy="99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 flipV="1">
            <a:off x="6177731" y="2914795"/>
            <a:ext cx="5709469" cy="1211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4887805" y="3444694"/>
            <a:ext cx="2408358" cy="77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11487" y="4247522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Asuemd</a:t>
            </a:r>
            <a:r>
              <a:rPr lang="en-US" sz="800" strike="sngStrike" dirty="0"/>
              <a:t>: Dog piss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580764" y="1690776"/>
            <a:ext cx="4986396" cy="27777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4298" y="5200698"/>
            <a:ext cx="1426552" cy="969425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9479243" y="5215890"/>
            <a:ext cx="2763458" cy="87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9891877" y="5195144"/>
            <a:ext cx="1516014" cy="10044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883" y="5582938"/>
            <a:ext cx="2043255" cy="114933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8445528" y="5676794"/>
            <a:ext cx="3463038" cy="952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9022043" y="5541853"/>
            <a:ext cx="2108918" cy="12073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10701" y="12060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4063" y="870424"/>
            <a:ext cx="12185267" cy="59401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5129966" y="2889035"/>
            <a:ext cx="334021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IMPORT</a:t>
            </a:r>
            <a:r>
              <a:rPr lang="en-US" sz="4000" dirty="0"/>
              <a:t> </a:t>
            </a:r>
          </a:p>
          <a:p>
            <a:r>
              <a:rPr lang="en-US" sz="4000" dirty="0"/>
              <a:t>ATOMCLOCK</a:t>
            </a:r>
          </a:p>
          <a:p>
            <a:r>
              <a:rPr lang="en-US" sz="4000" dirty="0"/>
              <a:t>(FORT WORTH)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64415" y="577995"/>
            <a:ext cx="415692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38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42" y="1565035"/>
            <a:ext cx="2694258" cy="43006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450" y="1805676"/>
            <a:ext cx="4325171" cy="432517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692140" y="1954530"/>
            <a:ext cx="5875020" cy="3543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84" y="3976765"/>
            <a:ext cx="814440" cy="12238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766560" y="1565035"/>
            <a:ext cx="5254589" cy="47146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5213377" y="2559769"/>
            <a:ext cx="1077330" cy="15324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308" y="1472014"/>
            <a:ext cx="2590800" cy="17621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06784" y="3369705"/>
            <a:ext cx="18472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PENTAGON.EMEA</a:t>
            </a:r>
          </a:p>
          <a:p>
            <a:r>
              <a:rPr lang="en-US" sz="800" strike="sngStrike" dirty="0"/>
              <a:t>Indian Jeff Hass !2pac,depak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06784" y="3699085"/>
            <a:ext cx="13051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IBM Tivoli </a:t>
            </a:r>
            <a:r>
              <a:rPr lang="en-US" sz="900" strike="sngStrike" dirty="0" err="1"/>
              <a:t>Identy</a:t>
            </a:r>
            <a:r>
              <a:rPr lang="en-US" sz="900" strike="sngStrike" dirty="0"/>
              <a:t> Server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75760" y="5485883"/>
            <a:ext cx="27618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Person Positioning </a:t>
            </a:r>
            <a:r>
              <a:rPr lang="en-US" sz="800" strike="sngStrike" dirty="0" err="1"/>
              <a:t>Himelse</a:t>
            </a:r>
            <a:r>
              <a:rPr lang="en-US" sz="800" strike="sngStrike" dirty="0"/>
              <a:t> </a:t>
            </a:r>
          </a:p>
          <a:p>
            <a:r>
              <a:rPr lang="en-US" sz="800" strike="sngStrike" dirty="0" err="1"/>
              <a:t>Whe</a:t>
            </a:r>
            <a:r>
              <a:rPr lang="en-US" sz="800" strike="sngStrike" dirty="0"/>
              <a:t> </a:t>
            </a:r>
            <a:r>
              <a:rPr lang="en-US" dirty="0"/>
              <a:t>subsumed:SQ.§187.PREA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21" y="924453"/>
            <a:ext cx="918016" cy="11215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4175760" y="1586830"/>
            <a:ext cx="2327910" cy="15324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97745" y="3862148"/>
            <a:ext cx="1863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    CERTIFIED</a:t>
            </a:r>
            <a:r>
              <a:rPr lang="en-US" dirty="0"/>
              <a:t> </a:t>
            </a:r>
          </a:p>
          <a:p>
            <a:r>
              <a:rPr lang="en-US" dirty="0"/>
              <a:t>	</a:t>
            </a:r>
            <a:r>
              <a:rPr lang="en-US" sz="900" strike="sngStrike" dirty="0"/>
              <a:t>CLINCLY INSANE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4758328" y="3405299"/>
            <a:ext cx="1717566" cy="19077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8290938" y="2353077"/>
            <a:ext cx="2933322" cy="3007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endCxn id="16" idx="0"/>
          </p:cNvCxnSpPr>
          <p:nvPr/>
        </p:nvCxnSpPr>
        <p:spPr>
          <a:xfrm flipV="1">
            <a:off x="4175760" y="5485883"/>
            <a:ext cx="1380923" cy="49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386216" y="998347"/>
            <a:ext cx="4361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HOMCEI:LUX;AUSCHITZ.Gov.Schw</a:t>
            </a:r>
            <a:r>
              <a:rPr lang="en-US" dirty="0"/>
              <a:t> “</a:t>
            </a:r>
            <a:r>
              <a:rPr lang="en-US" dirty="0" err="1"/>
              <a:t>Woflgan</a:t>
            </a:r>
            <a:r>
              <a:rPr lang="en-US" dirty="0"/>
              <a:t>”</a:t>
            </a:r>
          </a:p>
          <a:p>
            <a:r>
              <a:rPr lang="en-US" dirty="0"/>
              <a:t>VP GERMANY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H="1" flipV="1">
            <a:off x="8503920" y="2215917"/>
            <a:ext cx="2125980" cy="790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684" y="1602504"/>
            <a:ext cx="563352" cy="82827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8503920" y="1805676"/>
            <a:ext cx="1371600" cy="2402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804207" y="1565119"/>
            <a:ext cx="5361269" cy="46264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629246" y="1679680"/>
            <a:ext cx="1128353" cy="780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143" y="6191543"/>
            <a:ext cx="346635" cy="52089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4135957" y="5476113"/>
            <a:ext cx="2630603" cy="4240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868930" y="6279700"/>
            <a:ext cx="344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Workgin</a:t>
            </a:r>
            <a:r>
              <a:rPr lang="en-US" sz="800" strike="sngStrike" dirty="0"/>
              <a:t> around the corner </a:t>
            </a:r>
            <a:r>
              <a:rPr lang="en-US" dirty="0" err="1"/>
              <a:t>PERNGON.EMEA.marx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283447" y="6145910"/>
            <a:ext cx="345332" cy="5665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2856597" y="6535009"/>
            <a:ext cx="22878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https://annualreport.visa.com/home/default.aspx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107651" y="6150420"/>
            <a:ext cx="4153105" cy="6513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5017770" y="4092264"/>
            <a:ext cx="994179" cy="982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322" y="3573640"/>
            <a:ext cx="1572741" cy="157274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331918" y="1921251"/>
            <a:ext cx="23841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HOMICDE(87)</a:t>
            </a:r>
          </a:p>
          <a:p>
            <a:r>
              <a:rPr lang="en-US" strike="sngStrike" dirty="0"/>
              <a:t>.</a:t>
            </a:r>
            <a:r>
              <a:rPr lang="en-US" strike="sngStrike" dirty="0" err="1"/>
              <a:t>gheoh</a:t>
            </a:r>
            <a:r>
              <a:rPr lang="en-US" strike="sngStrike" dirty="0"/>
              <a:t>(</a:t>
            </a:r>
            <a:r>
              <a:rPr lang="en-US" strike="sngStrike" dirty="0" err="1"/>
              <a:t>dr</a:t>
            </a:r>
            <a:r>
              <a:rPr lang="en-US" strike="sngStrike" dirty="0"/>
              <a:t>).POST(Lukas)</a:t>
            </a:r>
          </a:p>
          <a:p>
            <a:r>
              <a:rPr lang="en-US" strike="sngStrike" dirty="0"/>
              <a:t>Manager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957121" y="1565035"/>
            <a:ext cx="3207355" cy="88717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LUKE</a:t>
            </a:r>
          </a:p>
        </p:txBody>
      </p:sp>
      <p:cxnSp>
        <p:nvCxnSpPr>
          <p:cNvPr id="46" name="Straight Arrow Connector 45"/>
          <p:cNvCxnSpPr/>
          <p:nvPr/>
        </p:nvCxnSpPr>
        <p:spPr>
          <a:xfrm flipH="1">
            <a:off x="6475894" y="2016643"/>
            <a:ext cx="2881466" cy="3662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0606653" y="1130203"/>
            <a:ext cx="1277723" cy="457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397745" y="1954530"/>
            <a:ext cx="437265" cy="245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642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A1B04D-8C13-442A-AF93-D820F4467BCF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5B0E0B-41FE-4BA2-99F9-BC0BEAEDDFB1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87EF6B-8BC6-410E-93F6-C9214CF0F7A5}"/>
              </a:ext>
            </a:extLst>
          </p:cNvPr>
          <p:cNvCxnSpPr>
            <a:cxnSpLocks/>
          </p:cNvCxnSpPr>
          <p:nvPr/>
        </p:nvCxnSpPr>
        <p:spPr>
          <a:xfrm>
            <a:off x="1155027" y="1440980"/>
            <a:ext cx="10164278" cy="48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C6A9BA-1080-4890-A076-9C3C536DA9A6}"/>
              </a:ext>
            </a:extLst>
          </p:cNvPr>
          <p:cNvCxnSpPr>
            <a:cxnSpLocks/>
          </p:cNvCxnSpPr>
          <p:nvPr/>
        </p:nvCxnSpPr>
        <p:spPr>
          <a:xfrm>
            <a:off x="1155022" y="2155155"/>
            <a:ext cx="10164283" cy="263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B3F2B0-A3C2-4E26-92D2-25FF8DEA5D28}"/>
              </a:ext>
            </a:extLst>
          </p:cNvPr>
          <p:cNvCxnSpPr>
            <a:cxnSpLocks/>
          </p:cNvCxnSpPr>
          <p:nvPr/>
        </p:nvCxnSpPr>
        <p:spPr>
          <a:xfrm>
            <a:off x="1181834" y="3587379"/>
            <a:ext cx="101374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98955C-F00F-485C-BD5B-F9D7EDAAB334}"/>
              </a:ext>
            </a:extLst>
          </p:cNvPr>
          <p:cNvCxnSpPr/>
          <p:nvPr/>
        </p:nvCxnSpPr>
        <p:spPr>
          <a:xfrm>
            <a:off x="1075368" y="5073811"/>
            <a:ext cx="10164277" cy="67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8EA77E5-5626-47AE-9918-BEB75FBE4157}"/>
              </a:ext>
            </a:extLst>
          </p:cNvPr>
          <p:cNvSpPr/>
          <p:nvPr/>
        </p:nvSpPr>
        <p:spPr>
          <a:xfrm>
            <a:off x="1181834" y="1086623"/>
            <a:ext cx="982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12529"/>
                </a:solidFill>
                <a:latin typeface="Georgia" panose="02040502050405020303" pitchFamily="18" charset="0"/>
              </a:rPr>
              <a:t>v2:FBI:INTENATIONAL:KIDNAPPING 	8(2)(a)(vii) and 8(2)(b)(viii) of the Rome Statute 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A768FE-CF34-4A1D-96B2-9CD8B3F0DD30}"/>
              </a:ext>
            </a:extLst>
          </p:cNvPr>
          <p:cNvSpPr txBox="1"/>
          <p:nvPr/>
        </p:nvSpPr>
        <p:spPr>
          <a:xfrm>
            <a:off x="5739866" y="803192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putin.gorbachev.marx.stalin</a:t>
            </a:r>
            <a:endParaRPr lang="en-US" sz="800" strike="sngStrik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FA97C4-D356-4F94-8D93-07D2AF3ED71D}"/>
              </a:ext>
            </a:extLst>
          </p:cNvPr>
          <p:cNvSpPr/>
          <p:nvPr/>
        </p:nvSpPr>
        <p:spPr>
          <a:xfrm>
            <a:off x="2851175" y="981296"/>
            <a:ext cx="257955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212529"/>
                </a:solidFill>
                <a:latin typeface="Georgia" panose="02040502050405020303" pitchFamily="18" charset="0"/>
              </a:rPr>
              <a:t>unlawful transfer of population (children) </a:t>
            </a:r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8A66FA-64D2-49DD-8566-2FE928D46BEF}"/>
              </a:ext>
            </a:extLst>
          </p:cNvPr>
          <p:cNvSpPr/>
          <p:nvPr/>
        </p:nvSpPr>
        <p:spPr>
          <a:xfrm>
            <a:off x="5574626" y="1778303"/>
            <a:ext cx="518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https://www.icc-cpi.int/sites/default/files/RS-Eng.pdf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9782E3-8241-45D6-BE24-CD000309F5EC}"/>
              </a:ext>
            </a:extLst>
          </p:cNvPr>
          <p:cNvSpPr/>
          <p:nvPr/>
        </p:nvSpPr>
        <p:spPr>
          <a:xfrm>
            <a:off x="5098044" y="3209476"/>
            <a:ext cx="5846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https://www.fbi.gov/news/stories/genocide-and-war-crimes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EBB9F6-7F81-46D9-902D-348A528C7088}"/>
              </a:ext>
            </a:extLst>
          </p:cNvPr>
          <p:cNvSpPr/>
          <p:nvPr/>
        </p:nvSpPr>
        <p:spPr>
          <a:xfrm>
            <a:off x="5098044" y="2368916"/>
            <a:ext cx="5181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https://www.icc-cpi.int/sites/default/files/RS-Eng.pdf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CDFC9-3E43-4030-8C01-4B3AE2DB3813}"/>
              </a:ext>
            </a:extLst>
          </p:cNvPr>
          <p:cNvSpPr/>
          <p:nvPr/>
        </p:nvSpPr>
        <p:spPr>
          <a:xfrm>
            <a:off x="1075368" y="2089257"/>
            <a:ext cx="4798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Rome Statute of the International Criminal Court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90765D-3C46-42BD-B6C3-55F382D13E08}"/>
              </a:ext>
            </a:extLst>
          </p:cNvPr>
          <p:cNvSpPr/>
          <p:nvPr/>
        </p:nvSpPr>
        <p:spPr>
          <a:xfrm>
            <a:off x="1155022" y="3900228"/>
            <a:ext cx="4811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https://www2.ed.gov/policy/landing.jhtml?src=ft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5A68A8-4A6A-467A-B613-0D14716D4E75}"/>
              </a:ext>
            </a:extLst>
          </p:cNvPr>
          <p:cNvSpPr/>
          <p:nvPr/>
        </p:nvSpPr>
        <p:spPr>
          <a:xfrm>
            <a:off x="1181834" y="3530896"/>
            <a:ext cx="3270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4285"/>
                </a:solidFill>
                <a:latin typeface="Georgia" panose="02040502050405020303" pitchFamily="18" charset="0"/>
              </a:rPr>
              <a:t>U.S. Department of Education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FFD659-1A22-4795-9F17-1079CC6DFA53}"/>
              </a:ext>
            </a:extLst>
          </p:cNvPr>
          <p:cNvSpPr txBox="1"/>
          <p:nvPr/>
        </p:nvSpPr>
        <p:spPr>
          <a:xfrm>
            <a:off x="731520" y="4606760"/>
            <a:ext cx="250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POLCIE SIRENS: 5:28PM, </a:t>
            </a:r>
          </a:p>
        </p:txBody>
      </p:sp>
    </p:spTree>
    <p:extLst>
      <p:ext uri="{BB962C8B-B14F-4D97-AF65-F5344CB8AC3E}">
        <p14:creationId xmlns:p14="http://schemas.microsoft.com/office/powerpoint/2010/main" val="2796201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EA19C2B-7214-4167-900C-83FD762FB55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BD939-0DF6-449D-B904-43151AD2464F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5976251" y="5881870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b="1" dirty="0" err="1">
                <a:latin typeface="-apple-system"/>
              </a:rPr>
              <a:t>Oskari</a:t>
            </a:r>
            <a:r>
              <a:rPr lang="en-US" b="1" dirty="0">
                <a:latin typeface="-apple-system"/>
              </a:rPr>
              <a:t> </a:t>
            </a:r>
            <a:r>
              <a:rPr lang="en-US" b="1" dirty="0" err="1">
                <a:latin typeface="-apple-system"/>
              </a:rPr>
              <a:t>Jääskeläinen</a:t>
            </a:r>
            <a:endParaRPr lang="en-US" b="1" i="0" dirty="0">
              <a:effectLst/>
              <a:latin typeface="-apple-syste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65772"/>
            <a:ext cx="1905000" cy="1905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52" y="3943271"/>
            <a:ext cx="2619375" cy="17430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175" y="6120647"/>
            <a:ext cx="1283992" cy="6688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5021" y="468352"/>
            <a:ext cx="200195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/>
              <a:t>CPVA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8408" y="1397000"/>
            <a:ext cx="4001065" cy="226915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244" y="5798181"/>
            <a:ext cx="1104519" cy="58076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369442" y="3943271"/>
            <a:ext cx="4327451" cy="2307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095999" y="3981945"/>
            <a:ext cx="2283473" cy="26740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375357" y="3943271"/>
            <a:ext cx="2874337" cy="26740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4572000" y="2711302"/>
            <a:ext cx="2849526" cy="1270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64465" y="3402419"/>
            <a:ext cx="529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</a:t>
            </a:r>
            <a:r>
              <a:rPr lang="en-US" dirty="0" err="1"/>
              <a:t>linux</a:t>
            </a:r>
            <a:r>
              <a:rPr lang="en-US" dirty="0"/>
              <a:t>, IPX </a:t>
            </a:r>
            <a:r>
              <a:rPr lang="en-US" dirty="0" err="1"/>
              <a:t>HOIMCE:BORIS.angla.patica</a:t>
            </a:r>
            <a:r>
              <a:rPr lang="en-US" dirty="0"/>
              <a:t>(“</a:t>
            </a:r>
            <a:r>
              <a:rPr lang="en-US" dirty="0" err="1"/>
              <a:t>gotti</a:t>
            </a:r>
            <a:r>
              <a:rPr lang="en-US" dirty="0"/>
              <a:t> </a:t>
            </a:r>
            <a:r>
              <a:rPr lang="en-US" dirty="0" err="1"/>
              <a:t>pati</a:t>
            </a:r>
            <a:r>
              <a:rPr lang="en-US" dirty="0"/>
              <a:t>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549" y="3372419"/>
            <a:ext cx="543478" cy="54347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782" y="3487556"/>
            <a:ext cx="557427" cy="31320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816009" y="3587085"/>
            <a:ext cx="3370521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881423" y="3587085"/>
            <a:ext cx="101009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59" y="1697966"/>
            <a:ext cx="1770816" cy="99608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012" y="2679434"/>
            <a:ext cx="1302868" cy="8598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54" y="3180798"/>
            <a:ext cx="1080119" cy="71877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40911" y="1674790"/>
            <a:ext cx="1854969" cy="22233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815631" y="3392500"/>
            <a:ext cx="6370899" cy="5056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8332027" y="3487556"/>
            <a:ext cx="578057" cy="178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818707" y="2232837"/>
            <a:ext cx="839972" cy="1354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208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75" y="1052329"/>
            <a:ext cx="1069791" cy="156410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2562447" y="14247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15190" y="1424763"/>
            <a:ext cx="741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SQ.§187.PREA: HOMCIE:BILL:HOMCIE:AUSLANDER.PREIDENT.!AVABILITY.CPVA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88" y="1948345"/>
            <a:ext cx="1026152" cy="6828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1511" y="1948346"/>
            <a:ext cx="1027149" cy="7113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48345"/>
            <a:ext cx="1072927" cy="7113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421" y="1948345"/>
            <a:ext cx="949752" cy="71139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007" y="2420763"/>
            <a:ext cx="931899" cy="3932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flipH="1">
            <a:off x="7299273" y="1794095"/>
            <a:ext cx="931899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ITIL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5222" y="2040316"/>
            <a:ext cx="503684" cy="35569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268906" y="204031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231172" y="2249737"/>
            <a:ext cx="111601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 err="1"/>
              <a:t>buick</a:t>
            </a:r>
            <a:r>
              <a:rPr lang="en-US" sz="900" strike="sngStrike" dirty="0"/>
              <a:t> white le </a:t>
            </a:r>
            <a:r>
              <a:rPr lang="en-US" sz="900" strike="sngStrike" dirty="0" err="1"/>
              <a:t>sabry</a:t>
            </a:r>
            <a:endParaRPr lang="en-US" sz="9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916" y="2213881"/>
            <a:ext cx="552385" cy="36425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286759" y="2407190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JFK.SQ.St</a:t>
            </a:r>
            <a:r>
              <a:rPr lang="en-US" dirty="0"/>
              <a:t>. Anselm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10451805" y="1917205"/>
            <a:ext cx="1740195" cy="5633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590362" y="1306395"/>
            <a:ext cx="17779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IPX 2014-2019 </a:t>
            </a:r>
            <a:r>
              <a:rPr lang="en-US" sz="800" dirty="0" err="1"/>
              <a:t>nonPOliceCfgLogical</a:t>
            </a:r>
            <a:endParaRPr lang="en-US" sz="800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9347183" y="2090048"/>
            <a:ext cx="689952" cy="452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7284386" y="1794095"/>
            <a:ext cx="2929504" cy="943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891849" y="1788386"/>
            <a:ext cx="3351839" cy="943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60983" y="5989437"/>
            <a:ext cx="818335" cy="8555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0451805" y="5979988"/>
            <a:ext cx="174019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INTERNET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910650" y="5942518"/>
            <a:ext cx="11443626" cy="37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451804" y="954247"/>
            <a:ext cx="1740195" cy="3693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SQ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18165" y="1029590"/>
            <a:ext cx="2680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!USA-GERMANY.IPX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956391" y="1306395"/>
            <a:ext cx="102356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275" y="2009797"/>
            <a:ext cx="867666" cy="58205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788" y="2040316"/>
            <a:ext cx="429757" cy="64368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75" y="1739321"/>
            <a:ext cx="926894" cy="521378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31611" y="2658120"/>
            <a:ext cx="9490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HOMCIE:DOG(JFK(</a:t>
            </a:r>
            <a:r>
              <a:rPr lang="en-US" strike="sngStrike" dirty="0"/>
              <a:t>bob lee, hoover</a:t>
            </a:r>
            <a:r>
              <a:rPr lang="en-US" dirty="0"/>
              <a:t>).LARRY(HOEM:ITALIE:20,MAINSTETE(MOMCE:IPX WIFE </a:t>
            </a:r>
            <a:r>
              <a:rPr lang="en-US" sz="800" strike="sngStrike" dirty="0"/>
              <a:t>good year,</a:t>
            </a:r>
            <a:r>
              <a:rPr lang="en-US" strike="sngStrike" dirty="0"/>
              <a:t>15y)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005" y="811032"/>
            <a:ext cx="587586" cy="329048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91102" y="775141"/>
            <a:ext cx="437767" cy="330159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934" y="837772"/>
            <a:ext cx="231610" cy="23161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2828869" y="837772"/>
            <a:ext cx="386321" cy="231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906276" y="814000"/>
            <a:ext cx="252000" cy="3046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5-Point Star 64"/>
          <p:cNvSpPr/>
          <p:nvPr/>
        </p:nvSpPr>
        <p:spPr>
          <a:xfrm>
            <a:off x="11143432" y="2396008"/>
            <a:ext cx="542260" cy="541425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0451803" y="1424763"/>
            <a:ext cx="1740197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PETERSSON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255145" y="742480"/>
            <a:ext cx="4857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 for  INT:HOOVER  (FEDERAL UNIVERSE)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888015" y="1000818"/>
            <a:ext cx="2098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!HOMCEI:JESE</a:t>
            </a:r>
            <a:r>
              <a:rPr lang="en-US" sz="800" strike="sngStrike" dirty="0"/>
              <a:t>(.</a:t>
            </a:r>
            <a:r>
              <a:rPr lang="en-US" sz="800" strike="sngStrike" dirty="0" err="1"/>
              <a:t>lsint</a:t>
            </a:r>
            <a:r>
              <a:rPr lang="en-US" sz="800" strike="sngStrike" dirty="0"/>
              <a:t>(suicide  bomber filler)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02956" y="1044316"/>
            <a:ext cx="276190" cy="219048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7756297" y="1000818"/>
            <a:ext cx="474875" cy="2625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71" y="1073138"/>
            <a:ext cx="276046" cy="169875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8335896" y="1012270"/>
            <a:ext cx="474875" cy="2625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961692" y="1065568"/>
            <a:ext cx="22349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Ghoeh</a:t>
            </a:r>
            <a:r>
              <a:rPr lang="en-US" sz="800" strike="sngStrike" dirty="0"/>
              <a:t>(al </a:t>
            </a:r>
            <a:r>
              <a:rPr lang="en-US" sz="800" strike="sngStrike" dirty="0" err="1"/>
              <a:t>kaida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deite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zeche</a:t>
            </a:r>
            <a:r>
              <a:rPr lang="en-US" sz="800" strike="sngStrike" dirty="0"/>
              <a:t>, </a:t>
            </a:r>
            <a:r>
              <a:rPr lang="en-US" sz="800" dirty="0"/>
              <a:t>IPZX KOCHMENA)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961691" y="1015512"/>
            <a:ext cx="2136694" cy="2984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/>
          <p:cNvCxnSpPr>
            <a:stCxn id="67" idx="2"/>
          </p:cNvCxnSpPr>
          <p:nvPr/>
        </p:nvCxnSpPr>
        <p:spPr>
          <a:xfrm flipV="1">
            <a:off x="6683791" y="1073138"/>
            <a:ext cx="2663392" cy="38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956391" y="1609429"/>
            <a:ext cx="714397" cy="691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887379" y="1723060"/>
            <a:ext cx="991212" cy="577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36" y="2968586"/>
            <a:ext cx="849044" cy="849044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539" y="3324589"/>
            <a:ext cx="586826" cy="770579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2790660" y="3431811"/>
            <a:ext cx="1153886" cy="663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975409" y="3282555"/>
            <a:ext cx="684226" cy="943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381" y="3298708"/>
            <a:ext cx="2619375" cy="1743075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4572" y="3222707"/>
            <a:ext cx="662498" cy="965252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6920093" y="3405688"/>
            <a:ext cx="1391876" cy="7822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7489546" y="3272837"/>
            <a:ext cx="684226" cy="943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H="1" flipV="1">
            <a:off x="4255145" y="3027452"/>
            <a:ext cx="1982369" cy="2317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5649" y="3413916"/>
            <a:ext cx="762359" cy="5009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589" y="3842550"/>
            <a:ext cx="274347" cy="27434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8732885" y="3262930"/>
            <a:ext cx="900971" cy="943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 flipH="1" flipV="1">
            <a:off x="8810771" y="3282555"/>
            <a:ext cx="600165" cy="903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7489546" y="3393108"/>
            <a:ext cx="504188" cy="723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265" y="3022699"/>
            <a:ext cx="849044" cy="849044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764" y="3065405"/>
            <a:ext cx="454711" cy="454711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686" y="3128362"/>
            <a:ext cx="454711" cy="454711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0178593" y="3242509"/>
            <a:ext cx="900971" cy="943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228" y="3075312"/>
            <a:ext cx="454711" cy="454711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9571197" y="2829934"/>
            <a:ext cx="13115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Dry Cleaner mountain view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909563" y="4975554"/>
            <a:ext cx="235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POLCE SIRENS: 9:52AM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815" y="5301858"/>
            <a:ext cx="572375" cy="572375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2391102" y="5453743"/>
            <a:ext cx="926420" cy="420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3367603" y="5157839"/>
            <a:ext cx="1475637" cy="255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11" name="Rectangle 110"/>
          <p:cNvSpPr/>
          <p:nvPr/>
        </p:nvSpPr>
        <p:spPr>
          <a:xfrm>
            <a:off x="3367603" y="5452108"/>
            <a:ext cx="1475637" cy="480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3479318" y="5369422"/>
            <a:ext cx="1222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</a:t>
            </a:r>
          </a:p>
          <a:p>
            <a:r>
              <a:rPr lang="en-US" dirty="0"/>
              <a:t>INTERUPTS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3317522" y="5805034"/>
            <a:ext cx="1911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0.001 CPVA.NAME CANGE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pizza)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640107" y="5301858"/>
            <a:ext cx="684226" cy="5925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6389914" y="5285505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1000" strike="sngStrike" dirty="0" err="1"/>
              <a:t>genentech</a:t>
            </a:r>
            <a:endParaRPr lang="en-US" sz="1000" strike="sngStrike" dirty="0"/>
          </a:p>
        </p:txBody>
      </p:sp>
      <p:sp>
        <p:nvSpPr>
          <p:cNvPr id="117" name="Rectangle 116"/>
          <p:cNvSpPr/>
          <p:nvPr/>
        </p:nvSpPr>
        <p:spPr>
          <a:xfrm>
            <a:off x="6095815" y="5029165"/>
            <a:ext cx="1301125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STANFORED</a:t>
            </a:r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83" y="5537485"/>
            <a:ext cx="213457" cy="297716"/>
          </a:xfrm>
          <a:prstGeom prst="rect">
            <a:avLst/>
          </a:prstGeom>
        </p:spPr>
      </p:pic>
      <p:cxnSp>
        <p:nvCxnSpPr>
          <p:cNvPr id="120" name="Straight Connector 119"/>
          <p:cNvCxnSpPr/>
          <p:nvPr/>
        </p:nvCxnSpPr>
        <p:spPr>
          <a:xfrm flipH="1" flipV="1">
            <a:off x="6683791" y="5529163"/>
            <a:ext cx="932240" cy="2758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04356" y="5063421"/>
            <a:ext cx="1134925" cy="905858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7993734" y="5139186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</a:t>
            </a:r>
          </a:p>
          <a:p>
            <a:r>
              <a:rPr lang="en-US" dirty="0"/>
              <a:t>Like</a:t>
            </a: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756297" y="5029165"/>
            <a:ext cx="1230369" cy="8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7837543" y="4951409"/>
            <a:ext cx="900971" cy="943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/>
          <p:cNvCxnSpPr>
            <a:endCxn id="128" idx="3"/>
          </p:cNvCxnSpPr>
          <p:nvPr/>
        </p:nvCxnSpPr>
        <p:spPr>
          <a:xfrm flipH="1">
            <a:off x="4813868" y="5526041"/>
            <a:ext cx="3557613" cy="161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/>
          <p:cNvSpPr/>
          <p:nvPr/>
        </p:nvSpPr>
        <p:spPr>
          <a:xfrm>
            <a:off x="4585120" y="5508327"/>
            <a:ext cx="228748" cy="358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5" name="Picture 114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227" y="5091013"/>
            <a:ext cx="876300" cy="876300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1739" y="837772"/>
            <a:ext cx="12180261" cy="60742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06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4146" y="4560829"/>
            <a:ext cx="1134925" cy="90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66603" y="5236031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</a:t>
            </a:r>
          </a:p>
          <a:p>
            <a:r>
              <a:rPr lang="en-US" dirty="0"/>
              <a:t>Like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7566087" y="4526573"/>
            <a:ext cx="1230369" cy="8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7647333" y="4448817"/>
            <a:ext cx="900971" cy="943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256113" y="3877691"/>
            <a:ext cx="3094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women </a:t>
            </a:r>
            <a:r>
              <a:rPr lang="en-US" dirty="0" err="1"/>
              <a:t>woith</a:t>
            </a:r>
            <a:r>
              <a:rPr lang="en-US" dirty="0"/>
              <a:t> sex robot button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2063449" y="1307068"/>
            <a:ext cx="235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POLCE SIRENS: 9:52AM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01" y="1633372"/>
            <a:ext cx="572375" cy="5723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544988" y="1785257"/>
            <a:ext cx="926420" cy="420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521489" y="1489353"/>
            <a:ext cx="1475637" cy="255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521489" y="1783622"/>
            <a:ext cx="1475637" cy="480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4633204" y="1700936"/>
            <a:ext cx="1222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</a:t>
            </a:r>
          </a:p>
          <a:p>
            <a:r>
              <a:rPr lang="en-US" dirty="0"/>
              <a:t>INTERUPTS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471408" y="2136548"/>
            <a:ext cx="19111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0.001 CPVA.NAME CANGE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793993" y="1633372"/>
            <a:ext cx="684226" cy="5925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543800" y="1617019"/>
            <a:ext cx="737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r>
              <a:rPr lang="en-US" sz="1000" strike="sngStrike" dirty="0" err="1"/>
              <a:t>genentech</a:t>
            </a:r>
            <a:endParaRPr lang="en-US" sz="1000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7249701" y="1360679"/>
            <a:ext cx="1301125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STANFORED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7369" y="1868999"/>
            <a:ext cx="213457" cy="29771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7681271" y="1983277"/>
            <a:ext cx="1011618" cy="5336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8242" y="1394935"/>
            <a:ext cx="1134925" cy="90585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147620" y="1470700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</a:t>
            </a:r>
          </a:p>
          <a:p>
            <a:r>
              <a:rPr lang="en-US" dirty="0"/>
              <a:t>Like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8910183" y="1360679"/>
            <a:ext cx="1230369" cy="8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8991429" y="1282923"/>
            <a:ext cx="900971" cy="943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endCxn id="31" idx="3"/>
          </p:cNvCxnSpPr>
          <p:nvPr/>
        </p:nvCxnSpPr>
        <p:spPr>
          <a:xfrm flipH="1">
            <a:off x="5967754" y="1857555"/>
            <a:ext cx="3557613" cy="161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39006" y="1839841"/>
            <a:ext cx="228748" cy="35889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13" y="1422527"/>
            <a:ext cx="876300" cy="87630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209800" y="2590800"/>
            <a:ext cx="8469086" cy="10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248809" y="6108046"/>
            <a:ext cx="9058212" cy="637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248809" y="5407305"/>
            <a:ext cx="9021291" cy="63700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endCxn id="8" idx="3"/>
          </p:cNvCxnSpPr>
          <p:nvPr/>
        </p:nvCxnSpPr>
        <p:spPr>
          <a:xfrm flipV="1">
            <a:off x="6382509" y="4062357"/>
            <a:ext cx="2968426" cy="52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345403" y="3739240"/>
            <a:ext cx="2961618" cy="15954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endCxn id="8" idx="3"/>
          </p:cNvCxnSpPr>
          <p:nvPr/>
        </p:nvCxnSpPr>
        <p:spPr>
          <a:xfrm flipV="1">
            <a:off x="6349120" y="4062357"/>
            <a:ext cx="3001815" cy="75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6299" y="4484089"/>
            <a:ext cx="1134925" cy="90585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395677" y="4559854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</a:t>
            </a:r>
          </a:p>
          <a:p>
            <a:r>
              <a:rPr lang="en-US" dirty="0"/>
              <a:t>Like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158240" y="4449833"/>
            <a:ext cx="1230369" cy="8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5239486" y="4372077"/>
            <a:ext cx="900971" cy="943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3544988" y="3865700"/>
            <a:ext cx="289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Women with get high button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339140" y="3728824"/>
            <a:ext cx="2961618" cy="15954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3544988" y="4051363"/>
            <a:ext cx="3001815" cy="75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48809" y="6368143"/>
            <a:ext cx="9123262" cy="58407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36" idx="1"/>
          </p:cNvCxnSpPr>
          <p:nvPr/>
        </p:nvCxnSpPr>
        <p:spPr>
          <a:xfrm flipV="1">
            <a:off x="248809" y="5700739"/>
            <a:ext cx="9136547" cy="2507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067800" y="3418114"/>
            <a:ext cx="1072752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 flipV="1">
            <a:off x="9973934" y="2792424"/>
            <a:ext cx="166618" cy="2130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633857" y="4559854"/>
            <a:ext cx="134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Invert(blind)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0093167" y="2620875"/>
            <a:ext cx="1456576" cy="4533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Govemnt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10093167" y="3156857"/>
            <a:ext cx="1456576" cy="7088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553" y="3211145"/>
            <a:ext cx="557196" cy="55719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9973934" y="3564180"/>
            <a:ext cx="206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CASE: 5905-ROBERT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5968" y="4460541"/>
            <a:ext cx="1134925" cy="905858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305346" y="4536306"/>
            <a:ext cx="593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Easy</a:t>
            </a:r>
          </a:p>
          <a:p>
            <a:r>
              <a:rPr lang="en-US" dirty="0"/>
              <a:t>Like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2067909" y="4426285"/>
            <a:ext cx="1230369" cy="8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149155" y="4348529"/>
            <a:ext cx="900971" cy="943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497634" y="4169853"/>
            <a:ext cx="2247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Electricuted</a:t>
            </a:r>
            <a:r>
              <a:rPr lang="en-US" dirty="0"/>
              <a:t> </a:t>
            </a:r>
            <a:r>
              <a:rPr lang="en-US" dirty="0" err="1"/>
              <a:t>Remotley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454657" y="4027815"/>
            <a:ext cx="3001815" cy="75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395677" y="2971016"/>
            <a:ext cx="4496723" cy="105679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2704519" y="4180215"/>
            <a:ext cx="7340281" cy="459441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10013156" y="4005767"/>
            <a:ext cx="1014422" cy="398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Package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431" y="3980849"/>
            <a:ext cx="658807" cy="658807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71569" y="2746453"/>
            <a:ext cx="683341" cy="742528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4633204" y="2746453"/>
            <a:ext cx="1056767" cy="74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807057" y="3250282"/>
            <a:ext cx="739719" cy="7977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9004" y="2742247"/>
            <a:ext cx="506350" cy="87828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72" y="2752855"/>
            <a:ext cx="1233423" cy="820787"/>
          </a:xfrm>
          <a:prstGeom prst="rect">
            <a:avLst/>
          </a:prstGeom>
        </p:spPr>
      </p:pic>
      <p:sp>
        <p:nvSpPr>
          <p:cNvPr id="89" name="Right Arrow 88"/>
          <p:cNvSpPr/>
          <p:nvPr/>
        </p:nvSpPr>
        <p:spPr>
          <a:xfrm flipH="1">
            <a:off x="2188530" y="2697095"/>
            <a:ext cx="2327946" cy="8946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V2:FBI:KIDNAPPING</a:t>
            </a:r>
          </a:p>
          <a:p>
            <a:pPr algn="ctr"/>
            <a:r>
              <a:rPr lang="en-US" dirty="0"/>
              <a:t>FBI:WMD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773015" y="2568189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454657" y="2792424"/>
            <a:ext cx="854029" cy="912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07818" y="2716408"/>
            <a:ext cx="1897536" cy="9583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359228" y="2166715"/>
            <a:ext cx="618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 FOSTER CITY/</a:t>
            </a:r>
            <a:r>
              <a:rPr lang="en-US" dirty="0"/>
              <a:t>911 </a:t>
            </a:r>
            <a:r>
              <a:rPr lang="en-US" strike="sngStrike" dirty="0" err="1"/>
              <a:t>guidwire</a:t>
            </a:r>
            <a:r>
              <a:rPr lang="en-US" strike="sngStrike" dirty="0"/>
              <a:t>  </a:t>
            </a:r>
            <a:r>
              <a:rPr lang="en-US" strike="sngStrike" dirty="0" err="1"/>
              <a:t>sofware</a:t>
            </a:r>
            <a:endParaRPr lang="en-US" strike="sngStrike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2047" y="2286350"/>
            <a:ext cx="817426" cy="194139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>
            <a:off x="3050126" y="2347267"/>
            <a:ext cx="2723298" cy="361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873158" y="2235993"/>
            <a:ext cx="2982881" cy="2597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2809743" y="2182779"/>
            <a:ext cx="5090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ATOMCLOCK(SQ.CPVA§187.PREA)</a:t>
            </a:r>
          </a:p>
        </p:txBody>
      </p:sp>
      <p:cxnSp>
        <p:nvCxnSpPr>
          <p:cNvPr id="102" name="Straight Connector 101"/>
          <p:cNvCxnSpPr/>
          <p:nvPr/>
        </p:nvCxnSpPr>
        <p:spPr>
          <a:xfrm>
            <a:off x="143471" y="2214704"/>
            <a:ext cx="11585285" cy="614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>
            <a:endCxn id="18" idx="1"/>
          </p:cNvCxnSpPr>
          <p:nvPr/>
        </p:nvCxnSpPr>
        <p:spPr>
          <a:xfrm>
            <a:off x="3793993" y="1754753"/>
            <a:ext cx="727496" cy="269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/>
          <p:cNvSpPr/>
          <p:nvPr/>
        </p:nvSpPr>
        <p:spPr>
          <a:xfrm>
            <a:off x="486872" y="5246022"/>
            <a:ext cx="19928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Google Sans"/>
              </a:rPr>
              <a:t>The Pope previously met Cook in </a:t>
            </a:r>
            <a:r>
              <a:rPr lang="en-US" sz="800" dirty="0">
                <a:solidFill>
                  <a:srgbClr val="040C28"/>
                </a:solidFill>
                <a:latin typeface="Google Sans"/>
              </a:rPr>
              <a:t>2016</a:t>
            </a:r>
            <a:r>
              <a:rPr lang="en-US" sz="800" dirty="0">
                <a:solidFill>
                  <a:srgbClr val="202124"/>
                </a:solidFill>
                <a:latin typeface="Google Sans"/>
              </a:rPr>
              <a:t>,</a:t>
            </a:r>
            <a:endParaRPr lang="en-US" sz="800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298" y="5181301"/>
            <a:ext cx="442960" cy="294770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478753" y="5352231"/>
            <a:ext cx="21531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BlackHwak</a:t>
            </a:r>
            <a:r>
              <a:rPr lang="en-US" sz="800" strike="sngStrike" dirty="0"/>
              <a:t> Car </a:t>
            </a:r>
            <a:r>
              <a:rPr lang="en-US" sz="800" strike="sngStrike" dirty="0" err="1"/>
              <a:t>Msum</a:t>
            </a:r>
            <a:r>
              <a:rPr lang="en-US" sz="800" strike="sngStrike" dirty="0"/>
              <a:t> Garage, Tim cook </a:t>
            </a:r>
            <a:r>
              <a:rPr lang="en-US" sz="800" strike="sngStrike" dirty="0" err="1"/>
              <a:t>idnetty</a:t>
            </a:r>
            <a:endParaRPr lang="en-US" sz="800" strike="sngStrike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45233" y="4220565"/>
            <a:ext cx="2961618" cy="15954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26268" y="2252022"/>
            <a:ext cx="12065731" cy="46059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5100961" y="2796144"/>
            <a:ext cx="57279" cy="513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043503" y="1675543"/>
            <a:ext cx="283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CPVA.NAME CHANGE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free pizza)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174402" y="1846701"/>
            <a:ext cx="4136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Change name to free; from </a:t>
            </a:r>
            <a:r>
              <a:rPr lang="en-US" dirty="0"/>
              <a:t>SQ.CPVA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7566088" y="843118"/>
            <a:ext cx="200516" cy="4398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8156159" y="836010"/>
            <a:ext cx="203876" cy="44887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/>
          <p:cNvSpPr/>
          <p:nvPr/>
        </p:nvSpPr>
        <p:spPr>
          <a:xfrm>
            <a:off x="7746560" y="836011"/>
            <a:ext cx="409599" cy="44618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8156159" y="836011"/>
            <a:ext cx="203876" cy="1845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95559" y="1381049"/>
            <a:ext cx="1409540" cy="931304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6424" y="1488163"/>
            <a:ext cx="939259" cy="525985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9643410" y="1168770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CPVA.WWI.MAINSTEET(TORT-1).</a:t>
            </a:r>
            <a:r>
              <a:rPr lang="en-US" sz="800" strike="sngStrike" dirty="0" err="1"/>
              <a:t>apple.hoolidan</a:t>
            </a:r>
            <a:endParaRPr lang="en-US" sz="800" strike="sngStrike" dirty="0"/>
          </a:p>
          <a:p>
            <a:r>
              <a:rPr lang="en-US" sz="800" dirty="0"/>
              <a:t>		</a:t>
            </a:r>
            <a:r>
              <a:rPr lang="en-US" sz="800" strike="sngStrike" dirty="0" err="1"/>
              <a:t>fifa.hooligan.</a:t>
            </a:r>
            <a:r>
              <a:rPr lang="en-US" sz="800" dirty="0" err="1"/>
              <a:t>VP</a:t>
            </a:r>
            <a:r>
              <a:rPr lang="en-US" sz="800" dirty="0"/>
              <a:t> GERMANY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490441" y="790189"/>
            <a:ext cx="3173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 </a:t>
            </a:r>
            <a:r>
              <a:rPr lang="en-US" sz="800" dirty="0"/>
              <a:t>roth.ibm.dmailer.* </a:t>
            </a:r>
            <a:r>
              <a:rPr lang="en-US" dirty="0"/>
              <a:t>G.VIRING.MARY</a:t>
            </a:r>
          </a:p>
          <a:p>
            <a:r>
              <a:rPr lang="en-US" dirty="0"/>
              <a:t>Whole football team[6]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9307021" y="2219767"/>
            <a:ext cx="250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SIRENT: 10:18PM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080" name="CommandButton1" r:id="rId2" imgW="1552680" imgH="695160"/>
        </mc:Choice>
        <mc:Fallback>
          <p:control name="CommandButton1" r:id="rId2" imgW="1552680" imgH="695160">
            <p:pic>
              <p:nvPicPr>
                <p:cNvPr id="71" name="CommandButton1"/>
                <p:cNvPicPr>
                  <a:picLocks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08686" y="4474751"/>
                  <a:ext cx="1555750" cy="69532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81" name="CommandButton2" r:id="rId3" imgW="1552680" imgH="695160"/>
        </mc:Choice>
        <mc:Fallback>
          <p:control name="CommandButton2" r:id="rId3" imgW="1552680" imgH="695160">
            <p:pic>
              <p:nvPicPr>
                <p:cNvPr id="72" name="CommandButton2"/>
                <p:cNvPicPr>
                  <a:picLocks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380364" y="4508241"/>
                  <a:ext cx="1555750" cy="695325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82" name="CommandButton3" r:id="rId4" imgW="1552680" imgH="695160"/>
        </mc:Choice>
        <mc:Fallback>
          <p:control name="CommandButton3" r:id="rId4" imgW="1552680" imgH="695160">
            <p:pic>
              <p:nvPicPr>
                <p:cNvPr id="73" name="CommandButton3"/>
                <p:cNvPicPr>
                  <a:picLocks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06864" y="4550768"/>
                  <a:ext cx="1555750" cy="695325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384557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306" y="2418414"/>
            <a:ext cx="2804863" cy="15707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6498771" y="1907483"/>
            <a:ext cx="4920343" cy="1926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450771" y="2402561"/>
            <a:ext cx="38944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Ninteen</a:t>
            </a:r>
            <a:r>
              <a:rPr lang="en-US" dirty="0"/>
              <a:t> </a:t>
            </a:r>
            <a:r>
              <a:rPr lang="en-US" dirty="0" err="1"/>
              <a:t>Hundren</a:t>
            </a:r>
            <a:r>
              <a:rPr lang="en-US" dirty="0"/>
              <a:t> </a:t>
            </a:r>
            <a:r>
              <a:rPr lang="en-US" dirty="0" err="1"/>
              <a:t>ninty</a:t>
            </a:r>
            <a:r>
              <a:rPr lang="en-US" dirty="0"/>
              <a:t> four (1-9-9-4)</a:t>
            </a:r>
          </a:p>
          <a:p>
            <a:r>
              <a:rPr lang="en-US" dirty="0"/>
              <a:t>40 Years ago next to </a:t>
            </a:r>
          </a:p>
          <a:p>
            <a:r>
              <a:rPr lang="en-US" dirty="0"/>
              <a:t>	G.VIRIGN.MARY(HOMCE:BILL)</a:t>
            </a:r>
          </a:p>
          <a:p>
            <a:r>
              <a:rPr lang="en-US" dirty="0"/>
              <a:t>	</a:t>
            </a:r>
            <a:r>
              <a:rPr lang="en-US" strike="sngStrike" dirty="0" err="1"/>
              <a:t>consentual</a:t>
            </a:r>
            <a:r>
              <a:rPr lang="en-US" strike="sngStrike" dirty="0"/>
              <a:t> nothing</a:t>
            </a:r>
          </a:p>
          <a:p>
            <a:r>
              <a:rPr lang="en-US" dirty="0"/>
              <a:t>	♥LACE</a:t>
            </a:r>
          </a:p>
          <a:p>
            <a:r>
              <a:rPr lang="en-US" dirty="0"/>
              <a:t>	LARRY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73" y="1301058"/>
            <a:ext cx="804172" cy="12128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870371" y="1907483"/>
            <a:ext cx="2079172" cy="249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7657304" y="2379866"/>
            <a:ext cx="3156856" cy="16092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534241" y="2415006"/>
            <a:ext cx="3810993" cy="18304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flipH="1">
            <a:off x="8416833" y="2075974"/>
            <a:ext cx="30022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Whole football team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7304" y="897278"/>
            <a:ext cx="2129670" cy="11980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4" y="1711291"/>
            <a:ext cx="483079" cy="3495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40489" y="1263839"/>
            <a:ext cx="1370597" cy="12500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998" y="4721705"/>
            <a:ext cx="1013598" cy="54146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870371" y="424542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Studio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708" y="4721704"/>
            <a:ext cx="966904" cy="54146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8871857" y="4484914"/>
            <a:ext cx="2928257" cy="1099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9242997" y="4721704"/>
            <a:ext cx="2131615" cy="5609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474" y="4568803"/>
            <a:ext cx="2495550" cy="182880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5398003" y="4895390"/>
            <a:ext cx="2189023" cy="914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>
            <a:off x="7485249" y="1263839"/>
            <a:ext cx="1332246" cy="39993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060" y="4565116"/>
            <a:ext cx="2524125" cy="1809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94" y="4565116"/>
            <a:ext cx="2143125" cy="214312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75" y="5940845"/>
            <a:ext cx="701540" cy="4567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05" y="5584371"/>
            <a:ext cx="542300" cy="81493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472" y="5764465"/>
            <a:ext cx="623858" cy="34936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48432" y="5352769"/>
            <a:ext cx="1118681" cy="1355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47472" y="52631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0" y="4769163"/>
            <a:ext cx="708855" cy="530957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841" y="4662248"/>
            <a:ext cx="700698" cy="46628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306805" y="4450018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Yang:onsite,offsite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148432" y="4118809"/>
            <a:ext cx="3162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G.USD.</a:t>
            </a:r>
            <a:r>
              <a:rPr lang="en-US" sz="800" strike="sngStrike" dirty="0" err="1"/>
              <a:t>appt.touch</a:t>
            </a:r>
            <a:r>
              <a:rPr lang="en-US" dirty="0" err="1"/>
              <a:t>.DESTER</a:t>
            </a:r>
            <a:r>
              <a:rPr lang="en-US" dirty="0"/>
              <a:t> STORM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91" y="4438010"/>
            <a:ext cx="480170" cy="39304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-38865" y="3972221"/>
            <a:ext cx="288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FBI:WMD for Korea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90" y="1688102"/>
            <a:ext cx="2200275" cy="208597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4648200" y="1837843"/>
            <a:ext cx="2782687" cy="1441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 flipH="1">
            <a:off x="2938144" y="1782209"/>
            <a:ext cx="192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IPX.nonPoliceQOS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029" y="1613718"/>
            <a:ext cx="412745" cy="60136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600" y="1424862"/>
            <a:ext cx="794021" cy="106415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120936" y="1149238"/>
            <a:ext cx="1753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Sweater:sweater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592401" y="986982"/>
            <a:ext cx="203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KOCHEMAN:</a:t>
            </a:r>
            <a:r>
              <a:rPr lang="en-US" sz="800" strike="sngStrike" dirty="0" err="1"/>
              <a:t>davidson.king</a:t>
            </a:r>
            <a:r>
              <a:rPr lang="en-US" dirty="0" err="1"/>
              <a:t>s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2131993" y="1605740"/>
            <a:ext cx="908814" cy="658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137" y="1590550"/>
            <a:ext cx="470207" cy="627751"/>
          </a:xfrm>
          <a:prstGeom prst="rect">
            <a:avLst/>
          </a:prstGeom>
        </p:spPr>
      </p:pic>
      <p:cxnSp>
        <p:nvCxnSpPr>
          <p:cNvPr id="61" name="Straight Arrow Connector 60"/>
          <p:cNvCxnSpPr>
            <a:endCxn id="59" idx="0"/>
          </p:cNvCxnSpPr>
          <p:nvPr/>
        </p:nvCxnSpPr>
        <p:spPr>
          <a:xfrm flipH="1">
            <a:off x="2157241" y="1272334"/>
            <a:ext cx="695895" cy="318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39097" y="1028199"/>
            <a:ext cx="61427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25cc</a:t>
            </a:r>
          </a:p>
          <a:p>
            <a:r>
              <a:rPr lang="en-US" sz="900" strike="sngStrike" dirty="0" err="1"/>
              <a:t>phil</a:t>
            </a:r>
            <a:r>
              <a:rPr lang="en-US" sz="900" strike="sngStrike" dirty="0"/>
              <a:t>/</a:t>
            </a:r>
            <a:r>
              <a:rPr lang="en-US" sz="900" strike="sngStrike" dirty="0" err="1"/>
              <a:t>kim</a:t>
            </a:r>
            <a:endParaRPr lang="en-US" sz="9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94635" y="793469"/>
            <a:ext cx="2292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Gov.IPX.</a:t>
            </a:r>
            <a:r>
              <a:rPr lang="en-US" sz="800" strike="sngStrike" dirty="0" err="1"/>
              <a:t>roth.ibm.damiloer.eval</a:t>
            </a:r>
            <a:r>
              <a:rPr lang="en-US" dirty="0"/>
              <a:t> </a:t>
            </a:r>
            <a:r>
              <a:rPr lang="en-US" sz="900" strike="sngStrike" dirty="0"/>
              <a:t>moped</a:t>
            </a:r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91" y="1866811"/>
            <a:ext cx="458663" cy="458663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3995057" y="1518570"/>
            <a:ext cx="723297" cy="388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839357" y="1404047"/>
            <a:ext cx="918182" cy="11098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4872150" y="1571261"/>
            <a:ext cx="2287055" cy="21841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9457721" y="4435212"/>
            <a:ext cx="2481226" cy="403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ATOMCLOCIK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0545179" y="1662418"/>
            <a:ext cx="697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tyson</a:t>
            </a:r>
            <a:endParaRPr lang="en-US" strike="sngStrike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8525" y="895125"/>
            <a:ext cx="12158762" cy="60922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94068" y="2230374"/>
            <a:ext cx="2776512" cy="214589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2163" y="1902016"/>
            <a:ext cx="1330897" cy="1324750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9723106" y="1319865"/>
            <a:ext cx="2451780" cy="6245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JOEL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786974" y="897278"/>
            <a:ext cx="2481226" cy="403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ATOMCLOCIK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4874558" y="727215"/>
            <a:ext cx="2533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 KOREAN WAR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844122" y="967387"/>
            <a:ext cx="33221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CPVA.LEVEL</a:t>
            </a:r>
          </a:p>
          <a:p>
            <a:r>
              <a:rPr lang="en-US" strike="sngStrike" dirty="0"/>
              <a:t>Stanford Sports, </a:t>
            </a:r>
            <a:r>
              <a:rPr lang="en-US" dirty="0"/>
              <a:t>KING.POPE.CPVA</a:t>
            </a:r>
          </a:p>
        </p:txBody>
      </p:sp>
      <p:sp>
        <p:nvSpPr>
          <p:cNvPr id="76" name="Rectangle 75"/>
          <p:cNvSpPr/>
          <p:nvPr/>
        </p:nvSpPr>
        <p:spPr>
          <a:xfrm>
            <a:off x="9644743" y="4118809"/>
            <a:ext cx="2547257" cy="6503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PETERSSON</a:t>
            </a: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121" y="2735936"/>
            <a:ext cx="875786" cy="109364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4877" y="3373430"/>
            <a:ext cx="590052" cy="590052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H="1" flipV="1">
            <a:off x="10847291" y="3395257"/>
            <a:ext cx="897867" cy="444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437412" y="2798751"/>
            <a:ext cx="177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71" y="3322508"/>
            <a:ext cx="1225342" cy="144436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245061" y="2724283"/>
            <a:ext cx="295697" cy="371733"/>
          </a:xfrm>
          <a:prstGeom prst="rect">
            <a:avLst/>
          </a:prstGeom>
        </p:spPr>
      </p:pic>
      <p:cxnSp>
        <p:nvCxnSpPr>
          <p:cNvPr id="87" name="Straight Connector 86"/>
          <p:cNvCxnSpPr>
            <a:stCxn id="78" idx="1"/>
          </p:cNvCxnSpPr>
          <p:nvPr/>
        </p:nvCxnSpPr>
        <p:spPr>
          <a:xfrm flipH="1" flipV="1">
            <a:off x="9202617" y="2616794"/>
            <a:ext cx="431504" cy="66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9269" y="1869800"/>
            <a:ext cx="799888" cy="1058314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7968371" y="2928114"/>
            <a:ext cx="990571" cy="211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447" y="2957266"/>
            <a:ext cx="1002067" cy="738164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5126161" y="2798751"/>
            <a:ext cx="1917304" cy="918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5414573" y="2906053"/>
            <a:ext cx="1284810" cy="9022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Connector 98"/>
          <p:cNvCxnSpPr/>
          <p:nvPr/>
        </p:nvCxnSpPr>
        <p:spPr>
          <a:xfrm flipV="1">
            <a:off x="5622627" y="3047285"/>
            <a:ext cx="640329" cy="355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5024521" y="2393225"/>
            <a:ext cx="65915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110" y="2386835"/>
            <a:ext cx="875948" cy="588228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356705" y="2867839"/>
            <a:ext cx="2381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St. </a:t>
            </a:r>
            <a:r>
              <a:rPr lang="en-US" sz="800" strike="sngStrike" dirty="0" err="1"/>
              <a:t>Franci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kit.student</a:t>
            </a:r>
            <a:r>
              <a:rPr lang="en-US" sz="800" strike="sngStrike" dirty="0"/>
              <a:t> driver </a:t>
            </a:r>
            <a:r>
              <a:rPr lang="en-US" dirty="0"/>
              <a:t>CIVIL CODE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3966798" y="2080103"/>
            <a:ext cx="422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</a:t>
            </a:r>
            <a:r>
              <a:rPr lang="en-US" dirty="0"/>
              <a:t> Sch.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uka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salaona</a:t>
            </a:r>
            <a:r>
              <a:rPr lang="en-US" sz="800" strike="sngStrike" dirty="0"/>
              <a:t>)</a:t>
            </a:r>
            <a:r>
              <a:rPr lang="en-US" dirty="0"/>
              <a:t>CHECKPINT CARLIE(</a:t>
            </a:r>
            <a:r>
              <a:rPr lang="en-US" sz="800" dirty="0"/>
              <a:t>WAR IN YUGLSAVIA)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923559" y="2110528"/>
            <a:ext cx="4140096" cy="15451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4398675" y="2650002"/>
            <a:ext cx="30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CPVA.LEVEL !P.A.L</a:t>
            </a:r>
            <a:r>
              <a:rPr lang="en-US" sz="800" strike="sngStrike" dirty="0"/>
              <a:t>(NFL) to Boy(with Bat, friend)</a:t>
            </a:r>
          </a:p>
        </p:txBody>
      </p:sp>
      <p:sp>
        <p:nvSpPr>
          <p:cNvPr id="106" name="5-Point Star 105"/>
          <p:cNvSpPr/>
          <p:nvPr/>
        </p:nvSpPr>
        <p:spPr>
          <a:xfrm>
            <a:off x="3495949" y="2264832"/>
            <a:ext cx="871572" cy="757311"/>
          </a:xfrm>
          <a:prstGeom prst="star5">
            <a:avLst>
              <a:gd name="adj" fmla="val 13897"/>
              <a:gd name="hf" fmla="val 105146"/>
              <a:gd name="vf" fmla="val 11055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639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30086" y="1143000"/>
            <a:ext cx="9450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 </a:t>
            </a:r>
          </a:p>
          <a:p>
            <a:r>
              <a:rPr lang="en-US" dirty="0"/>
              <a:t>	</a:t>
            </a:r>
            <a:r>
              <a:rPr lang="en-US" dirty="0" err="1"/>
              <a:t>nonPolcieSecularOdum</a:t>
            </a:r>
            <a:r>
              <a:rPr lang="en-US" dirty="0"/>
              <a:t>(G) religion crime </a:t>
            </a:r>
            <a:r>
              <a:rPr lang="en-US" dirty="0" err="1"/>
              <a:t>nonPolcieSexAbuse</a:t>
            </a:r>
            <a:r>
              <a:rPr lang="en-US" dirty="0"/>
              <a:t> x/y 2009 </a:t>
            </a:r>
            <a:r>
              <a:rPr lang="en-US" dirty="0" err="1"/>
              <a:t>ghoeh</a:t>
            </a:r>
            <a:r>
              <a:rPr lang="en-US" dirty="0"/>
              <a:t>(</a:t>
            </a:r>
            <a:r>
              <a:rPr lang="en-US" dirty="0" err="1"/>
              <a:t>mihcelbach</a:t>
            </a:r>
            <a:r>
              <a:rPr lang="en-US" dirty="0"/>
              <a:t>)</a:t>
            </a:r>
          </a:p>
          <a:p>
            <a:r>
              <a:rPr lang="en-US" dirty="0"/>
              <a:t>	never rains in south </a:t>
            </a:r>
            <a:r>
              <a:rPr lang="en-US" dirty="0" err="1"/>
              <a:t>camlifornia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275114" y="1894114"/>
            <a:ext cx="3124200" cy="2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4822371" y="1578429"/>
            <a:ext cx="1208315" cy="54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14" y="1852018"/>
            <a:ext cx="1328451" cy="64974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050971" y="1632857"/>
            <a:ext cx="2623458" cy="868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969328" y="1956886"/>
            <a:ext cx="1673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putin.gorbahce.marx.stalin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2044970" y="2501759"/>
            <a:ext cx="464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CHECKPIN CHARLIE(LARRY.HOMICIE:ITALIEN:20)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851785" y="1797080"/>
            <a:ext cx="1132114" cy="1019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49886" y="1852018"/>
            <a:ext cx="1132114" cy="1019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7506473" y="1939240"/>
            <a:ext cx="1132114" cy="1019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815943" y="1992222"/>
            <a:ext cx="1132114" cy="1019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5408694" y="1774723"/>
            <a:ext cx="1417609" cy="9233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7598229" y="1915886"/>
            <a:ext cx="217714" cy="225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7506473" y="1939240"/>
            <a:ext cx="477426" cy="202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671503" y="3804346"/>
            <a:ext cx="27138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ATOMCLOCK(Fox,$200/m </a:t>
            </a:r>
          </a:p>
          <a:p>
            <a:r>
              <a:rPr lang="en-US" dirty="0" err="1"/>
              <a:t>nonPolcieStudio</a:t>
            </a:r>
            <a:r>
              <a:rPr lang="en-US" dirty="0"/>
              <a:t>.</a:t>
            </a:r>
          </a:p>
          <a:p>
            <a:r>
              <a:rPr lang="en-US" dirty="0" err="1"/>
              <a:t>nonPoclieSexAbuseLgoical</a:t>
            </a:r>
            <a:r>
              <a:rPr lang="en-US" dirty="0"/>
              <a:t>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37214" y="4727676"/>
            <a:ext cx="157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IPX MLK</a:t>
            </a:r>
            <a:r>
              <a:rPr lang="en-US" sz="800" strike="sngStrike"/>
              <a:t>(resident eveil)</a:t>
            </a:r>
            <a:endParaRPr lang="en-US" sz="800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2" y="1555926"/>
            <a:ext cx="1639072" cy="9209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13" y="2525331"/>
            <a:ext cx="1685140" cy="1121384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25813" y="3657695"/>
            <a:ext cx="1346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LEVEL: </a:t>
            </a:r>
            <a:r>
              <a:rPr lang="en-US" dirty="0"/>
              <a:t>CPVA</a:t>
            </a:r>
          </a:p>
        </p:txBody>
      </p:sp>
      <p:cxnSp>
        <p:nvCxnSpPr>
          <p:cNvPr id="34" name="Straight Arrow Connector 33"/>
          <p:cNvCxnSpPr>
            <a:stCxn id="32" idx="2"/>
          </p:cNvCxnSpPr>
          <p:nvPr/>
        </p:nvCxnSpPr>
        <p:spPr>
          <a:xfrm flipV="1">
            <a:off x="1098850" y="2236388"/>
            <a:ext cx="5095121" cy="179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1217" y="4008019"/>
            <a:ext cx="117051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Putin Arrested, again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444292" y="3668263"/>
            <a:ext cx="1639471" cy="5288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15" y="2951078"/>
            <a:ext cx="1339806" cy="89158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147" y="2951079"/>
            <a:ext cx="1339806" cy="89158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7712" y="3616267"/>
            <a:ext cx="1062718" cy="707191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8027675" y="3212202"/>
            <a:ext cx="2974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police cardinal sex abuse case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251371" y="2871091"/>
            <a:ext cx="198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G.VIRGINA.MARY.   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260559" y="2857897"/>
            <a:ext cx="1894429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INT.FEDARL.BRAIN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260559" y="2513387"/>
            <a:ext cx="189442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STANFORD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7983899" y="3240423"/>
            <a:ext cx="40665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848600" y="4406050"/>
            <a:ext cx="3639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</a:t>
            </a:r>
            <a:r>
              <a:rPr lang="en-US" dirty="0" err="1"/>
              <a:t>Gov</a:t>
            </a:r>
            <a:r>
              <a:rPr lang="en-US" dirty="0"/>
              <a:t> </a:t>
            </a:r>
            <a:r>
              <a:rPr lang="en-US" dirty="0" err="1"/>
              <a:t>Sch.</a:t>
            </a:r>
            <a:r>
              <a:rPr lang="en-US" strike="sngStrike" dirty="0" err="1"/>
              <a:t>marx</a:t>
            </a:r>
            <a:r>
              <a:rPr lang="en-US" strike="sngStrike" dirty="0"/>
              <a:t>, Putin and </a:t>
            </a:r>
            <a:r>
              <a:rPr lang="en-US" dirty="0"/>
              <a:t>LARRY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8023123" y="4775382"/>
            <a:ext cx="40665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885" y="2959768"/>
            <a:ext cx="1152497" cy="84457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167" y="5091354"/>
            <a:ext cx="935702" cy="6857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243" y="5130036"/>
            <a:ext cx="878807" cy="667621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2275114" y="5130036"/>
            <a:ext cx="2547257" cy="647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01" y="5278141"/>
            <a:ext cx="1413378" cy="38279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4622461" y="5130036"/>
            <a:ext cx="1332518" cy="922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454994" y="5090845"/>
            <a:ext cx="3738977" cy="6862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2477167" y="5130036"/>
            <a:ext cx="3908156" cy="530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275114" y="5777059"/>
            <a:ext cx="3438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!AVAIBLIT.PRESIDENT.REPUBLICN</a:t>
            </a:r>
            <a:r>
              <a:rPr lang="en-US" sz="800" strike="sngStrike" dirty="0"/>
              <a:t>(fox)</a:t>
            </a:r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2477167" y="5278141"/>
            <a:ext cx="3477812" cy="3827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83008" y="782910"/>
            <a:ext cx="11967478" cy="59880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362" y="2543175"/>
            <a:ext cx="2581275" cy="177165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48782" y="2525113"/>
            <a:ext cx="3011441" cy="174073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892" y="2502024"/>
            <a:ext cx="1356295" cy="180143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739813" y="4298875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643" y="2634737"/>
            <a:ext cx="1631110" cy="1631110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775374" y="4818077"/>
            <a:ext cx="4740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Subsumed</a:t>
            </a:r>
            <a:r>
              <a:rPr lang="en-US" dirty="0"/>
              <a:t>: ATOMCLOCIK(SQ.§187.PREA.CPVA).G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722" y="4837113"/>
            <a:ext cx="312272" cy="463316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03" y="4798744"/>
            <a:ext cx="705718" cy="473913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6069547" y="5464916"/>
            <a:ext cx="4298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G=DESERT STORM.US JFK(BERLIN) EMBASSY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5937631" y="5507326"/>
            <a:ext cx="3185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6017305" y="5140204"/>
            <a:ext cx="672502" cy="224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9037400" y="4830147"/>
            <a:ext cx="3192966" cy="4334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?HOMCE:MATHEW:DEA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148" y="4819160"/>
            <a:ext cx="391576" cy="467981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411511" y="5036425"/>
            <a:ext cx="22974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NAMCE CHANGE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ibm</a:t>
            </a:r>
            <a:r>
              <a:rPr lang="en-US" sz="900" strike="sngStrike" dirty="0"/>
              <a:t> free pizza)</a:t>
            </a:r>
            <a:r>
              <a:rPr lang="en-US" sz="900" dirty="0"/>
              <a:t>.DEA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herion</a:t>
            </a:r>
            <a:r>
              <a:rPr lang="en-US" sz="900" strike="sngStrike" dirty="0"/>
              <a:t>)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0" y="5809221"/>
            <a:ext cx="153142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LEVE: v2:FBI:KIDNPPING </a:t>
            </a:r>
            <a:r>
              <a:rPr lang="en-US" dirty="0" err="1"/>
              <a:t>nonPolcieMPA</a:t>
            </a:r>
            <a:r>
              <a:rPr lang="en-US" dirty="0"/>
              <a:t>(</a:t>
            </a:r>
            <a:r>
              <a:rPr lang="en-US" dirty="0" err="1"/>
              <a:t>roth.ibm.dmailer</a:t>
            </a:r>
            <a:r>
              <a:rPr lang="en-US" dirty="0"/>
              <a:t>.*; howdy </a:t>
            </a:r>
            <a:r>
              <a:rPr lang="en-US" dirty="0" err="1"/>
              <a:t>dudy</a:t>
            </a:r>
            <a:r>
              <a:rPr lang="en-US" dirty="0"/>
              <a:t> </a:t>
            </a:r>
            <a:r>
              <a:rPr lang="en-US" dirty="0" err="1"/>
              <a:t>audience.nonPolcieStreetcrimefighting</a:t>
            </a:r>
            <a:r>
              <a:rPr lang="en-US" dirty="0"/>
              <a:t>, </a:t>
            </a:r>
            <a:r>
              <a:rPr lang="en-US" dirty="0" err="1"/>
              <a:t>subsumed,CLASSACTION</a:t>
            </a:r>
            <a:r>
              <a:rPr lang="en-US" dirty="0"/>
              <a:t>(SAMMEKLAGE)  )</a:t>
            </a:r>
          </a:p>
          <a:p>
            <a:r>
              <a:rPr lang="en-US" dirty="0"/>
              <a:t>								WAR(</a:t>
            </a:r>
            <a:r>
              <a:rPr lang="en-US" strike="sngStrike" dirty="0"/>
              <a:t>job/jobs; </a:t>
            </a:r>
            <a:r>
              <a:rPr lang="en-US" strike="sngStrike" dirty="0" err="1"/>
              <a:t>steven</a:t>
            </a:r>
            <a:r>
              <a:rPr lang="en-US" strike="sngStrike" dirty="0"/>
              <a:t> king, johns </a:t>
            </a:r>
            <a:r>
              <a:rPr lang="en-US" strike="sngStrike" dirty="0" err="1"/>
              <a:t>grhisham</a:t>
            </a:r>
            <a:r>
              <a:rPr lang="en-US" strike="sngStrike" dirty="0"/>
              <a:t>; brethren/street </a:t>
            </a:r>
            <a:r>
              <a:rPr lang="en-US" strike="sngStrike" dirty="0" err="1"/>
              <a:t>laywer</a:t>
            </a:r>
            <a:r>
              <a:rPr lang="en-US" strike="sngStrike" dirty="0"/>
              <a:t> </a:t>
            </a:r>
            <a:r>
              <a:rPr lang="en-US" dirty="0"/>
              <a:t>CLASS ACTION)</a:t>
            </a:r>
          </a:p>
          <a:p>
            <a:r>
              <a:rPr lang="en-US" dirty="0"/>
              <a:t>								LOUSINSIA STATE.JFK(IPX JFK.BULLET SHOOTER “PENG”)</a:t>
            </a:r>
            <a:r>
              <a:rPr lang="en-US" strike="sngStrike" dirty="0"/>
              <a:t> </a:t>
            </a:r>
            <a:r>
              <a:rPr lang="en-US" strike="sngStrike" dirty="0" err="1"/>
              <a:t>angel.spy</a:t>
            </a:r>
            <a:r>
              <a:rPr lang="en-US" strike="sngStrike" dirty="0"/>
              <a:t>/</a:t>
            </a:r>
            <a:r>
              <a:rPr lang="en-US" strike="sngStrike" dirty="0" err="1"/>
              <a:t>ricardo</a:t>
            </a:r>
            <a:endParaRPr lang="en-US" strike="sngStrike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83008" y="5832751"/>
            <a:ext cx="12119878" cy="10905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>
            <a:endCxn id="69" idx="1"/>
          </p:cNvCxnSpPr>
          <p:nvPr/>
        </p:nvCxnSpPr>
        <p:spPr>
          <a:xfrm flipH="1">
            <a:off x="6856722" y="4874485"/>
            <a:ext cx="1525278" cy="194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782190" y="4827793"/>
            <a:ext cx="1520136" cy="4448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5-Point Star 83"/>
          <p:cNvSpPr/>
          <p:nvPr/>
        </p:nvSpPr>
        <p:spPr>
          <a:xfrm>
            <a:off x="8842917" y="4298875"/>
            <a:ext cx="981307" cy="791970"/>
          </a:xfrm>
          <a:prstGeom prst="star5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9073907" y="4535931"/>
            <a:ext cx="12599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SQ.25Y</a:t>
            </a:r>
          </a:p>
          <a:p>
            <a:r>
              <a:rPr lang="en-US" sz="800" dirty="0">
                <a:solidFill>
                  <a:schemeClr val="bg1"/>
                </a:solidFill>
              </a:rPr>
              <a:t>MGMT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58" y="4506362"/>
            <a:ext cx="740584" cy="513212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7246645" y="4446182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God is white, </a:t>
            </a:r>
            <a:r>
              <a:rPr lang="en-US" sz="800" strike="sngStrike" dirty="0" err="1"/>
              <a:t>Lelsie</a:t>
            </a:r>
            <a:endParaRPr lang="en-US" sz="800" strike="sngStrike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709936" y="4388518"/>
            <a:ext cx="707205" cy="404396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5646574" y="4472272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IQ</a:t>
            </a:r>
          </a:p>
        </p:txBody>
      </p:sp>
    </p:spTree>
    <p:extLst>
      <p:ext uri="{BB962C8B-B14F-4D97-AF65-F5344CB8AC3E}">
        <p14:creationId xmlns:p14="http://schemas.microsoft.com/office/powerpoint/2010/main" val="3879015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382" y="2594882"/>
            <a:ext cx="2419350" cy="188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819" y="2429600"/>
            <a:ext cx="3276190" cy="71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771" y="3242619"/>
            <a:ext cx="5971429" cy="59047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934040" y="2367066"/>
            <a:ext cx="9256474" cy="20859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321629" y="4713514"/>
            <a:ext cx="2808514" cy="468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3091543" y="4855029"/>
            <a:ext cx="3200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45544" y="4713514"/>
            <a:ext cx="780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A-to-B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4691743" y="4626429"/>
            <a:ext cx="1480457" cy="838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934040" y="4579565"/>
            <a:ext cx="9256474" cy="7490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777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21" y="1052328"/>
            <a:ext cx="1673624" cy="244695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27395" y="1226634"/>
            <a:ext cx="6166625" cy="30108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JFK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2241395" y="1149350"/>
            <a:ext cx="33454" cy="305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2277076" y="2513288"/>
            <a:ext cx="1457093" cy="9590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H="1">
            <a:off x="3731942" y="922609"/>
            <a:ext cx="33454" cy="3054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8" idx="0"/>
          </p:cNvCxnSpPr>
          <p:nvPr/>
        </p:nvCxnSpPr>
        <p:spPr>
          <a:xfrm flipH="1">
            <a:off x="2955443" y="2513288"/>
            <a:ext cx="50180" cy="111922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955443" y="2891268"/>
            <a:ext cx="576146" cy="520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510140" y="2913537"/>
            <a:ext cx="576146" cy="5203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3423761" y="2513288"/>
            <a:ext cx="36288" cy="87567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593037" y="2524636"/>
            <a:ext cx="36288" cy="87567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7548592" y="2407350"/>
            <a:ext cx="986883" cy="7281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707" y="2449939"/>
            <a:ext cx="862654" cy="57405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050930" y="4995746"/>
            <a:ext cx="130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am leaving</a:t>
            </a:r>
          </a:p>
        </p:txBody>
      </p:sp>
      <p:sp>
        <p:nvSpPr>
          <p:cNvPr id="33" name="Oval 32"/>
          <p:cNvSpPr/>
          <p:nvPr/>
        </p:nvSpPr>
        <p:spPr>
          <a:xfrm>
            <a:off x="6490010" y="4583151"/>
            <a:ext cx="1552023" cy="1315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6440261" y="5542156"/>
            <a:ext cx="1552023" cy="1315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8828049" y="4522490"/>
            <a:ext cx="1552023" cy="1315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8778300" y="5465439"/>
            <a:ext cx="1552023" cy="13158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746166" y="1052329"/>
            <a:ext cx="2445834" cy="7820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6363" y="39889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248026" y="4613749"/>
            <a:ext cx="44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JFK(FORT WORTH:NYSE); 8:00 AM w/o Coffee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4906537" y="4691471"/>
            <a:ext cx="118946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1139" y="3023996"/>
            <a:ext cx="282382" cy="37699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8899911" y="2965576"/>
            <a:ext cx="648337" cy="43473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22" y="3037003"/>
            <a:ext cx="390060" cy="27015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8478372" y="2927775"/>
            <a:ext cx="648337" cy="4347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8631768" y="2993950"/>
            <a:ext cx="989881" cy="5110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8597590" y="2968869"/>
            <a:ext cx="2598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VIRIGN.roth.ibm.dmiler.*</a:t>
            </a:r>
          </a:p>
          <a:p>
            <a:r>
              <a:rPr lang="en-US" dirty="0"/>
              <a:t>Phil/</a:t>
            </a:r>
            <a:r>
              <a:rPr lang="en-US" dirty="0" err="1"/>
              <a:t>kim</a:t>
            </a:r>
            <a:r>
              <a:rPr lang="en-US" dirty="0"/>
              <a:t>  </a:t>
            </a:r>
            <a:r>
              <a:rPr lang="en-US" sz="800" strike="sngStrike" dirty="0"/>
              <a:t>HBO </a:t>
            </a:r>
            <a:r>
              <a:rPr lang="en-US" sz="800" strike="sngStrike" dirty="0" err="1"/>
              <a:t>soprroanos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11058456" y="3307156"/>
            <a:ext cx="1126623" cy="3333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INTENTE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503" y="3382355"/>
            <a:ext cx="677437" cy="67743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967329" y="3683804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Bada</a:t>
            </a:r>
            <a:r>
              <a:rPr lang="en-US" dirty="0"/>
              <a:t> </a:t>
            </a:r>
            <a:r>
              <a:rPr lang="en-US" dirty="0" err="1"/>
              <a:t>bing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5799" y="3618685"/>
            <a:ext cx="501520" cy="375656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9031139" y="3683804"/>
            <a:ext cx="1662881" cy="305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573462" y="3836377"/>
            <a:ext cx="1611618" cy="8550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9920" y="3864995"/>
            <a:ext cx="1005914" cy="68182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10078531" y="3888320"/>
            <a:ext cx="494931" cy="80315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 rot="16200000">
            <a:off x="10050431" y="4105079"/>
            <a:ext cx="5838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LIVE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336" y="4001864"/>
            <a:ext cx="573578" cy="573578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11604336" y="3683804"/>
            <a:ext cx="573578" cy="1192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605696" y="3281211"/>
            <a:ext cx="2140470" cy="865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0078531" y="3812227"/>
            <a:ext cx="2113469" cy="848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8137815" y="3292034"/>
            <a:ext cx="2469257" cy="8480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9383908" y="3022125"/>
            <a:ext cx="1643344" cy="31153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564" y="3426859"/>
            <a:ext cx="576137" cy="322637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7156351" y="3047042"/>
            <a:ext cx="563091" cy="841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6996967" y="3209432"/>
            <a:ext cx="784953" cy="5881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 flipH="1">
            <a:off x="5232275" y="2313973"/>
            <a:ext cx="7114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PREA </a:t>
            </a:r>
            <a:r>
              <a:rPr lang="en-US" strike="sngStrike" dirty="0"/>
              <a:t>I </a:t>
            </a:r>
            <a:r>
              <a:rPr lang="en-US" strike="sngStrike" dirty="0" err="1"/>
              <a:t>wamlking</a:t>
            </a:r>
            <a:r>
              <a:rPr lang="en-US" strike="sngStrike" dirty="0"/>
              <a:t> </a:t>
            </a:r>
            <a:r>
              <a:rPr lang="en-US" dirty="0"/>
              <a:t>IPX</a:t>
            </a:r>
          </a:p>
          <a:p>
            <a:r>
              <a:rPr lang="en-US" dirty="0"/>
              <a:t>HOCME:NANA:</a:t>
            </a:r>
          </a:p>
          <a:p>
            <a:r>
              <a:rPr lang="en-US" dirty="0" err="1"/>
              <a:t>elebeth:MLK</a:t>
            </a:r>
            <a:r>
              <a:rPr lang="en-US" dirty="0"/>
              <a:t>( </a:t>
            </a:r>
            <a:r>
              <a:rPr lang="en-US" sz="800" strike="sngStrike" dirty="0" err="1"/>
              <a:t>kaiser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permenat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</a:t>
            </a:r>
            <a:r>
              <a:rPr lang="en-US" sz="800" strike="sngStrike" dirty="0"/>
              <a:t> am walking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2360" y="2634366"/>
            <a:ext cx="980111" cy="138260"/>
          </a:xfrm>
          <a:prstGeom prst="rect">
            <a:avLst/>
          </a:prstGeom>
        </p:spPr>
      </p:pic>
      <p:sp>
        <p:nvSpPr>
          <p:cNvPr id="75" name="Oval 74"/>
          <p:cNvSpPr/>
          <p:nvPr/>
        </p:nvSpPr>
        <p:spPr>
          <a:xfrm>
            <a:off x="5050930" y="1443356"/>
            <a:ext cx="5386389" cy="3248115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5985505" y="993388"/>
            <a:ext cx="4551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nonPOlcieCfg</a:t>
            </a:r>
            <a:r>
              <a:rPr lang="en-US" dirty="0"/>
              <a:t>(SQ.TV.§</a:t>
            </a:r>
            <a:r>
              <a:rPr lang="en-US" dirty="0" err="1"/>
              <a:t>subsube</a:t>
            </a:r>
            <a:r>
              <a:rPr lang="en-US" dirty="0"/>
              <a:t> 187.PREA.CPVA)</a:t>
            </a:r>
          </a:p>
        </p:txBody>
      </p:sp>
      <p:sp>
        <p:nvSpPr>
          <p:cNvPr id="77" name="Oval 76"/>
          <p:cNvSpPr/>
          <p:nvPr/>
        </p:nvSpPr>
        <p:spPr>
          <a:xfrm>
            <a:off x="2798213" y="2007220"/>
            <a:ext cx="1270066" cy="1128289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WWI.SQ.TENNIS</a:t>
            </a: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323063" y="2616437"/>
            <a:ext cx="179839" cy="274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2510140" y="3388965"/>
            <a:ext cx="18552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FBI:WMF :CUBA </a:t>
            </a:r>
            <a:r>
              <a:rPr lang="en-US" sz="800" strike="sngStrike" dirty="0" err="1"/>
              <a:t>susi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boyfreind</a:t>
            </a:r>
            <a:r>
              <a:rPr lang="en-US" sz="800" strike="sngStrike" dirty="0"/>
              <a:t> tennis player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192402" y="3850480"/>
            <a:ext cx="4554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HIRIGN DOCUEMTN: </a:t>
            </a:r>
          </a:p>
          <a:p>
            <a:r>
              <a:rPr lang="en-US" strike="sngStrike" dirty="0"/>
              <a:t>Huey</a:t>
            </a:r>
            <a:r>
              <a:rPr lang="en-US" dirty="0"/>
              <a:t>(WWI) </a:t>
            </a:r>
            <a:r>
              <a:rPr lang="en-US" strike="sngStrike" dirty="0"/>
              <a:t>Pham, </a:t>
            </a:r>
            <a:r>
              <a:rPr lang="en-US" strike="sngStrike" dirty="0" err="1"/>
              <a:t>Separiotn</a:t>
            </a:r>
            <a:r>
              <a:rPr lang="en-US" strike="sngStrike" dirty="0"/>
              <a:t>[24].</a:t>
            </a:r>
            <a:r>
              <a:rPr lang="en-US" sz="800" strike="sngStrike" dirty="0" err="1"/>
              <a:t>putin.gorhoche.marx.stalin</a:t>
            </a:r>
            <a:r>
              <a:rPr lang="en-US" dirty="0"/>
              <a:t>  </a:t>
            </a:r>
          </a:p>
        </p:txBody>
      </p:sp>
      <p:sp>
        <p:nvSpPr>
          <p:cNvPr id="83" name="Right Arrow 82"/>
          <p:cNvSpPr/>
          <p:nvPr/>
        </p:nvSpPr>
        <p:spPr>
          <a:xfrm>
            <a:off x="4181707" y="1583473"/>
            <a:ext cx="1427356" cy="730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974" y="2735781"/>
            <a:ext cx="792092" cy="453386"/>
          </a:xfrm>
          <a:prstGeom prst="rect">
            <a:avLst/>
          </a:prstGeom>
        </p:spPr>
      </p:pic>
      <p:sp>
        <p:nvSpPr>
          <p:cNvPr id="85" name="Rectangle 84"/>
          <p:cNvSpPr/>
          <p:nvPr/>
        </p:nvSpPr>
        <p:spPr>
          <a:xfrm>
            <a:off x="2898094" y="2618942"/>
            <a:ext cx="114967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/>
              <a:t>hagsfeld</a:t>
            </a:r>
            <a:r>
              <a:rPr lang="en-US" sz="900" dirty="0"/>
              <a:t> tennis </a:t>
            </a:r>
            <a:r>
              <a:rPr lang="en-US" sz="900" dirty="0" err="1"/>
              <a:t>halle</a:t>
            </a:r>
            <a:endParaRPr lang="en-US" sz="900" dirty="0"/>
          </a:p>
        </p:txBody>
      </p:sp>
      <p:sp>
        <p:nvSpPr>
          <p:cNvPr id="86" name="TextBox 85"/>
          <p:cNvSpPr txBox="1"/>
          <p:nvPr/>
        </p:nvSpPr>
        <p:spPr>
          <a:xfrm>
            <a:off x="2915586" y="3016040"/>
            <a:ext cx="18308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HOMIC:LUX:</a:t>
            </a:r>
            <a:r>
              <a:rPr lang="en-US" sz="800" strike="sngStrike" dirty="0" err="1"/>
              <a:t>yang:yahoo</a:t>
            </a:r>
            <a:endParaRPr lang="en-US" sz="800" strike="sngStrike" dirty="0"/>
          </a:p>
          <a:p>
            <a:r>
              <a:rPr lang="en-US" sz="1200" strike="sngStrike" dirty="0" err="1"/>
              <a:t>SQ</a:t>
            </a:r>
            <a:r>
              <a:rPr lang="en-US" sz="800" strike="sngStrike" dirty="0" err="1"/>
              <a:t>.</a:t>
            </a:r>
            <a:r>
              <a:rPr lang="en-US" sz="1200" strike="sngStrike" dirty="0" err="1"/>
              <a:t>googles.mcie.mayer</a:t>
            </a:r>
            <a:endParaRPr lang="en-US" sz="1200" strike="sngStrike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277783" y="2002055"/>
            <a:ext cx="2351608" cy="18343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2607458" y="2356372"/>
            <a:ext cx="1448278" cy="1441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 flipH="1">
            <a:off x="339550" y="3638085"/>
            <a:ext cx="1066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HISTORY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1" y="4321559"/>
            <a:ext cx="1970080" cy="1109155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7613701" y="2096429"/>
            <a:ext cx="738562" cy="1285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930" y="4381551"/>
            <a:ext cx="308952" cy="308952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23063" y="4334723"/>
            <a:ext cx="238095" cy="352381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2642410" y="4419521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Lei </a:t>
            </a:r>
            <a:r>
              <a:rPr lang="en-US" strike="sngStrike" dirty="0" err="1"/>
              <a:t>Smity</a:t>
            </a:r>
            <a:endParaRPr lang="en-US" strike="sngStrike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665283" y="4394379"/>
            <a:ext cx="937473" cy="292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401" y="896613"/>
            <a:ext cx="637979" cy="85502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914787" y="1315862"/>
            <a:ext cx="322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Cox </a:t>
            </a:r>
            <a:r>
              <a:rPr lang="en-US" strike="sngStrike" dirty="0" err="1"/>
              <a:t>Communcations</a:t>
            </a:r>
            <a:r>
              <a:rPr lang="en-US" dirty="0"/>
              <a:t>. KOCHMAN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897373" y="1751636"/>
            <a:ext cx="791509" cy="624075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46982" y="1721366"/>
            <a:ext cx="509194" cy="747989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316701" y="763576"/>
            <a:ext cx="9765413" cy="59718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22" y="3085433"/>
            <a:ext cx="769648" cy="1022251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9252" y="1748141"/>
            <a:ext cx="478680" cy="478680"/>
          </a:xfrm>
          <a:prstGeom prst="rect">
            <a:avLst/>
          </a:prstGeom>
        </p:spPr>
      </p:pic>
      <p:sp>
        <p:nvSpPr>
          <p:cNvPr id="106" name="TextBox 105"/>
          <p:cNvSpPr txBox="1"/>
          <p:nvPr/>
        </p:nvSpPr>
        <p:spPr>
          <a:xfrm>
            <a:off x="8233378" y="1847203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</a:p>
        </p:txBody>
      </p:sp>
      <p:cxnSp>
        <p:nvCxnSpPr>
          <p:cNvPr id="108" name="Straight Connector 107"/>
          <p:cNvCxnSpPr/>
          <p:nvPr/>
        </p:nvCxnSpPr>
        <p:spPr>
          <a:xfrm flipH="1">
            <a:off x="5632172" y="1847087"/>
            <a:ext cx="2424318" cy="210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4289109" y="1097410"/>
            <a:ext cx="2424318" cy="210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4606354" y="241809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754207" y="1966456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White.lukanvich</a:t>
            </a:r>
            <a:endParaRPr lang="en-US" sz="800" strike="sngStrike" dirty="0"/>
          </a:p>
        </p:txBody>
      </p:sp>
      <p:sp>
        <p:nvSpPr>
          <p:cNvPr id="112" name="TextBox 111"/>
          <p:cNvSpPr txBox="1"/>
          <p:nvPr/>
        </p:nvSpPr>
        <p:spPr>
          <a:xfrm>
            <a:off x="4425804" y="2518559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Black(</a:t>
            </a:r>
            <a:r>
              <a:rPr lang="en-US" sz="800" strike="sngStrike" dirty="0" err="1"/>
              <a:t>ghoeh</a:t>
            </a:r>
            <a:r>
              <a:rPr lang="en-US" dirty="0"/>
              <a:t>).KING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284" y="1740906"/>
            <a:ext cx="680015" cy="456653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 flipV="1">
            <a:off x="7037564" y="1685194"/>
            <a:ext cx="681878" cy="931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7306621" y="1737406"/>
            <a:ext cx="735412" cy="5512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4430573" y="2666475"/>
            <a:ext cx="735412" cy="1832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9" name="Oval 118"/>
          <p:cNvSpPr/>
          <p:nvPr/>
        </p:nvSpPr>
        <p:spPr>
          <a:xfrm>
            <a:off x="8328776" y="3016040"/>
            <a:ext cx="2752247" cy="24146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9095399" y="3426086"/>
            <a:ext cx="13628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/>
              <a:t>!G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40233" y="3678413"/>
            <a:ext cx="769702" cy="1148540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8927868" y="4778623"/>
            <a:ext cx="1991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G.DESER STORM</a:t>
            </a:r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850" y="3641958"/>
            <a:ext cx="582056" cy="582056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3755" y="3689643"/>
            <a:ext cx="404474" cy="551938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10284212" y="4249204"/>
            <a:ext cx="22204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G.!HOMCEI:BILL.!AVABILT.PREISSNET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10582954" y="3654611"/>
            <a:ext cx="1079662" cy="6166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7" name="Straight Connector 126"/>
          <p:cNvCxnSpPr/>
          <p:nvPr/>
        </p:nvCxnSpPr>
        <p:spPr>
          <a:xfrm flipV="1">
            <a:off x="10747791" y="3812227"/>
            <a:ext cx="739455" cy="39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669194" y="4489003"/>
            <a:ext cx="966256" cy="646768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524" y="5137890"/>
            <a:ext cx="883890" cy="49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387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54" y="2500533"/>
            <a:ext cx="3045065" cy="30450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802" y="1204165"/>
            <a:ext cx="2171429" cy="47619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05" y="4023065"/>
            <a:ext cx="1047395" cy="784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16" y="2141034"/>
            <a:ext cx="1623548" cy="16235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1" y="3452697"/>
            <a:ext cx="2667000" cy="1714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969531-DB31-430C-96B6-D34A7CDD0D2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7162DF-7E6F-48ED-AB01-0F02A1E2368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525" y="5066083"/>
            <a:ext cx="3028950" cy="15144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900525" y="4415332"/>
            <a:ext cx="2797104" cy="1650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603171" y="1696952"/>
            <a:ext cx="2576747" cy="101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62" y="1271971"/>
            <a:ext cx="1582620" cy="10531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567" y="1911889"/>
            <a:ext cx="504941" cy="378218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1603171" y="1798552"/>
            <a:ext cx="3829337" cy="113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053764" y="924336"/>
            <a:ext cx="644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dirty="0" err="1"/>
              <a:t>.nonPoliceQOS.nonPolcieSTatus</a:t>
            </a:r>
            <a:r>
              <a:rPr lang="en-US" dirty="0"/>
              <a:t> </a:t>
            </a:r>
            <a:r>
              <a:rPr lang="en-US" strike="sngStrike" dirty="0"/>
              <a:t>then she left. 5 computers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62" y="2657475"/>
            <a:ext cx="2962275" cy="15430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668" y="2988634"/>
            <a:ext cx="1513894" cy="150716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1393902" y="2141034"/>
            <a:ext cx="4259766" cy="37468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403408" y="1662002"/>
            <a:ext cx="11788592" cy="52958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654" y="913188"/>
            <a:ext cx="2714684" cy="1567527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>
          <a:xfrm flipV="1">
            <a:off x="925551" y="2141034"/>
            <a:ext cx="10699135" cy="3122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53764" y="701644"/>
            <a:ext cx="3655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G.VIRIGN.MARY.v2:FBI:KIDNGAPPING</a:t>
            </a:r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8900525" y="2143180"/>
            <a:ext cx="1971914" cy="1835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031" y="2305493"/>
            <a:ext cx="2847975" cy="160020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519445" y="2897590"/>
            <a:ext cx="3971252" cy="2375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62315" y="3544338"/>
            <a:ext cx="1140856" cy="1160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9456234" y="5448953"/>
            <a:ext cx="2064499" cy="15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315522" y="1696951"/>
            <a:ext cx="1338146" cy="535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827621" y="1326951"/>
            <a:ext cx="11364379" cy="52958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83999" y="2152004"/>
            <a:ext cx="4222863" cy="2337477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3618" y="2589228"/>
            <a:ext cx="880392" cy="58586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2319454" y="2479124"/>
            <a:ext cx="928195" cy="8211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319396" y="2718950"/>
            <a:ext cx="2056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OFFSIET</a:t>
            </a:r>
          </a:p>
          <a:p>
            <a:endParaRPr lang="en-US" dirty="0"/>
          </a:p>
          <a:p>
            <a:r>
              <a:rPr lang="en-US" dirty="0"/>
              <a:t>ONSITE:     G.♥LACE</a:t>
            </a:r>
          </a:p>
          <a:p>
            <a:r>
              <a:rPr lang="en-US" dirty="0"/>
              <a:t>	  Kathleen</a:t>
            </a:r>
          </a:p>
        </p:txBody>
      </p:sp>
      <p:sp>
        <p:nvSpPr>
          <p:cNvPr id="50" name="Rectangle 49"/>
          <p:cNvSpPr/>
          <p:nvPr/>
        </p:nvSpPr>
        <p:spPr>
          <a:xfrm>
            <a:off x="10872439" y="3452697"/>
            <a:ext cx="1226634" cy="5703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629551" y="2129711"/>
            <a:ext cx="4177311" cy="23597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4404732" y="1889596"/>
            <a:ext cx="1594624" cy="533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415883" y="2526128"/>
            <a:ext cx="1664919" cy="10182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4927567" y="1202323"/>
            <a:ext cx="0" cy="183659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375461" y="3116158"/>
            <a:ext cx="1676041" cy="4281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806" y="1041795"/>
            <a:ext cx="2884177" cy="1665397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2281213" y="4062627"/>
            <a:ext cx="2302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2005"/>
            </a:pPr>
            <a:r>
              <a:rPr lang="en-US" dirty="0"/>
              <a:t>  </a:t>
            </a:r>
            <a:r>
              <a:rPr lang="en-US" sz="800" strike="sngStrike" dirty="0"/>
              <a:t>Walk down </a:t>
            </a:r>
            <a:r>
              <a:rPr lang="en-US" sz="800" strike="sngStrike" dirty="0" err="1"/>
              <a:t>eile</a:t>
            </a:r>
            <a:r>
              <a:rPr lang="en-US" sz="800" strike="sngStrike" dirty="0"/>
              <a:t> ONSITE: Amy </a:t>
            </a:r>
            <a:r>
              <a:rPr lang="en-US" sz="800" strike="sngStrike" dirty="0" err="1"/>
              <a:t>Borgoff</a:t>
            </a:r>
            <a:endParaRPr lang="en-US" sz="800" strike="sngStrike" dirty="0"/>
          </a:p>
          <a:p>
            <a:r>
              <a:rPr lang="en-US" dirty="0"/>
              <a:t>2005 OFFSITE </a:t>
            </a:r>
            <a:r>
              <a:rPr lang="en-US" sz="800" dirty="0" err="1"/>
              <a:t>gheo</a:t>
            </a:r>
            <a:r>
              <a:rPr lang="en-US" sz="800" dirty="0"/>
              <a:t>(</a:t>
            </a:r>
            <a:r>
              <a:rPr lang="en-US" sz="800" dirty="0" err="1"/>
              <a:t>micheala</a:t>
            </a:r>
            <a:r>
              <a:rPr lang="en-US" sz="800" dirty="0"/>
              <a:t>)</a:t>
            </a:r>
          </a:p>
        </p:txBody>
      </p:sp>
      <p:sp>
        <p:nvSpPr>
          <p:cNvPr id="63" name="TextBox 62"/>
          <p:cNvSpPr txBox="1"/>
          <p:nvPr/>
        </p:nvSpPr>
        <p:spPr>
          <a:xfrm flipH="1">
            <a:off x="4634568" y="4348059"/>
            <a:ext cx="6210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nonPOlcieQOS.nonPolceiLanugae</a:t>
            </a:r>
            <a:r>
              <a:rPr lang="en-US" dirty="0"/>
              <a:t>(</a:t>
            </a:r>
            <a:r>
              <a:rPr lang="en-US" sz="800" strike="sngStrike" dirty="0" err="1"/>
              <a:t>lebensparner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tnal</a:t>
            </a:r>
            <a:r>
              <a:rPr lang="en-US" sz="800" strike="sngStrike" dirty="0"/>
              <a:t>( </a:t>
            </a:r>
            <a:r>
              <a:rPr lang="en-US" sz="800" strike="sngStrike" dirty="0" err="1"/>
              <a:t>lfie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parner</a:t>
            </a:r>
            <a:r>
              <a:rPr lang="en-US" sz="800" strike="sngStrike" dirty="0"/>
              <a:t>)</a:t>
            </a:r>
            <a:r>
              <a:rPr lang="en-US" dirty="0"/>
              <a:t>).KOCHEMAN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3622833" y="4571314"/>
            <a:ext cx="781899" cy="9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782525" y="2354331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ping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422452" y="2681710"/>
            <a:ext cx="869799" cy="5437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36" y="5050813"/>
            <a:ext cx="507772" cy="514603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2858975" y="5213674"/>
            <a:ext cx="598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2014 ATOMCLOCI(CPVA.TV).</a:t>
            </a:r>
            <a:r>
              <a:rPr lang="en-US" sz="1000" strike="sngStrike" dirty="0" err="1"/>
              <a:t>cisoc.motnrong.joti</a:t>
            </a:r>
            <a:endParaRPr lang="en-US" sz="1000" strike="sngStrike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2025074" y="5081870"/>
            <a:ext cx="1002844" cy="552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2275663" y="5016176"/>
            <a:ext cx="500302" cy="5959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199689" y="5016176"/>
            <a:ext cx="549651" cy="5604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594753" y="5113227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Ping me</a:t>
            </a: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485" y="5016176"/>
            <a:ext cx="605261" cy="66681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5540882" y="5150057"/>
            <a:ext cx="1149806" cy="265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5574317" y="5177385"/>
            <a:ext cx="1214301" cy="3343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 flipH="1">
            <a:off x="6882203" y="5173231"/>
            <a:ext cx="2676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§31 </a:t>
            </a:r>
            <a:r>
              <a:rPr lang="en-US" dirty="0" err="1"/>
              <a:t>Kodompflicht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8792151" y="5196255"/>
            <a:ext cx="2330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After apple  </a:t>
            </a:r>
            <a:r>
              <a:rPr lang="en-US" dirty="0"/>
              <a:t>IMPORT </a:t>
            </a:r>
            <a:r>
              <a:rPr lang="en-US" sz="800" strike="sngStrike" dirty="0"/>
              <a:t>test male </a:t>
            </a:r>
            <a:r>
              <a:rPr lang="en-US" sz="800" strike="sngStrike" dirty="0" err="1"/>
              <a:t>prostetue</a:t>
            </a:r>
            <a:endParaRPr lang="en-US" sz="800" strike="sngStrike" dirty="0"/>
          </a:p>
        </p:txBody>
      </p:sp>
      <p:cxnSp>
        <p:nvCxnSpPr>
          <p:cNvPr id="83" name="Straight Connector 82"/>
          <p:cNvCxnSpPr/>
          <p:nvPr/>
        </p:nvCxnSpPr>
        <p:spPr>
          <a:xfrm>
            <a:off x="1626884" y="5801046"/>
            <a:ext cx="10302591" cy="39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395038" y="6389362"/>
            <a:ext cx="10302591" cy="39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6CC73595-20ED-4090-81E9-17D5E2167D97}"/>
              </a:ext>
            </a:extLst>
          </p:cNvPr>
          <p:cNvSpPr/>
          <p:nvPr/>
        </p:nvSpPr>
        <p:spPr>
          <a:xfrm>
            <a:off x="36016" y="803244"/>
            <a:ext cx="12155984" cy="61546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393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1765</TotalTime>
  <Words>2466</Words>
  <Application>Microsoft Office PowerPoint</Application>
  <PresentationFormat>Widescreen</PresentationFormat>
  <Paragraphs>474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-apple-system</vt:lpstr>
      <vt:lpstr>Arial</vt:lpstr>
      <vt:lpstr>Calibri</vt:lpstr>
      <vt:lpstr>Calibri Light</vt:lpstr>
      <vt:lpstr>Georgia</vt:lpstr>
      <vt:lpstr>Google Sans</vt:lpstr>
      <vt:lpstr>knowledge-medium</vt:lpstr>
      <vt:lpstr>Roboto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custom-tc-ems19@FORTWORTHPUBLICLIBRARY.ORG</cp:lastModifiedBy>
  <cp:revision>202</cp:revision>
  <dcterms:created xsi:type="dcterms:W3CDTF">2023-09-16T19:03:37Z</dcterms:created>
  <dcterms:modified xsi:type="dcterms:W3CDTF">2023-09-20T22:42:15Z</dcterms:modified>
</cp:coreProperties>
</file>